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72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ியட்டுமே எரியட்டும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பைகள் எல்லாம் ஒன்ற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ளரட்டுமே வளரட்டுமே –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ுவிசேஷம் தீவிர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விப்போமே அறிவிப்போமே –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அற்புதங்கள் அதிசய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க்கட்டுமே நடக்கட்டுமே -2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ியாவில் இயேசு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ங்கட்டுமே முழங்கட்டும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ியா – 3 இயேசுவ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ாத்தானின் கோட்டை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ைத்திடுமே இயேசு நாமம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ேய்ப்பரெல்லாம் ஒன்றாக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ரட்டுமே சேரட்டுமே –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ழுப்புதல் தீ இந்தியாவ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2026-09-16T17:50:12Z</dcterms:created>
  <dcterms:modified xsi:type="dcterms:W3CDTF">2026-09-16T17:50:12Z</dcterms:modified>
  <dc:title>துதிப் பாடல்கள் : 393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