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 tempted, Lord, we pray ; 
For the souls that go astray ; 
Weak and weary, tempest-tost, 
Stars all hid, and compass lost ; 
Sailors on the dangerous seas-----
God of love, we pray for the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the tempted, Lord, we pray ; 
Thou didst make them, Thine are they ; 
When alluring forms are nigh,
When a thousand voices cry, 
Loud and clear above them all 
Let them hear Thy tender c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the tempted, Lord, we pray ; 
For the souls that go astray, 
Beaten back by storm and sleet, 
Scorned by all they chance to meet ; 
On them let Thy mercy shine, 
Still remember they are Th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the tempted, Lord, we pray ; 
Dust and ashes----- such are they ! 
Hear them while they make their moan; 
Thou canst save, and Thou alone : 
See, their feet are on the sands ; 
Christ of Calvary, hold their hand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2026-07-30T13:47:34Z</dcterms:created>
  <dcterms:modified xsi:type="dcterms:W3CDTF">2026-07-30T13:47:34Z</dcterms:modified>
  <dc:title>Hymn : 315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