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be to Jesus, His mercy is free : 
Mercy is free, mercy is free !
Sinner, that mercy is flowing for thee----
Mercy is boundless and free ! 
If thou art willing on Him to believe : 
Mercy is free, mercy is free ! 
Life everlasting thou mayest receive : 
Mercy is boundless and fr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e Saviour, is seeking for thee, 
Seeking for thee, seeking for thee ; 
Lovingly, tenderly calling for thee, 
Calling and seeking for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y on the mountains of sin wilt thou roam ?
Gently the Spirit is calling thee home : 
Art thou in darkness ? oh, come to the light :
Jesus is waiting, He'll save you tonight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nk of His goodness, His patience, and love : 
Pleading thy cause with His Father above :
Come, and repenting, oh, give Him thy heart :
Grieve Him no longer, but come as thou art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s, there is pardon for all who believe :
Come, and this moment a blessing receive : 
Jesus is waiting, oh, hear Him proclaim : 
Cling to His promise, believe on His name 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2026-09-15T13:50:17Z</dcterms:created>
  <dcterms:modified xsi:type="dcterms:W3CDTF">2026-09-15T13:50:17Z</dcterms:modified>
  <dc:title>Hymn : 393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