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02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 மேய்ப்பரே, இக கூட்டத்தைக்
கண்ணோக்கி ஆசீர்வதியும்
காசர் செய்யும் ஆராதனை
அன்பாக அங்கிகரிய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 சித்தத்துக்கு ஏற்றதாய்
ஜெபிக்கக் கட்டளையிடும்
தேவன்பைக் காட்டி, பக்தியாய்
துதிக்க ஏவியருள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வ்வாலயத்தில் பணிவாய்
ஆராதிப்போர் அனைவரும்
உணமையும், தூய்மை அன்புமாய்
தொழுது கொள்ள எழுப்ப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ங்கும்முடைய ஆவியால்
ஜனங்களுக்கு உணர்வும்
நற்சிந்தையும் நீர் உம் நாமம் மாட்சிமைப்ப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2026-07-31T21:39:01Z</dcterms:created>
  <dcterms:modified xsi:type="dcterms:W3CDTF">2026-07-31T21:39:01Z</dcterms:modified>
  <dc:title>Niyanapadal (CSI KK)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