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ும், தேவன் தம்முடைய கிரியைகளையெல்லாம் முடித்து ஏழாம் நாளிலே ஓய்ந்திருந்தார் என்று ஏழாம் நாளைக்குறித்து ஓரிடத்தில் சொல்லியிருக்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, அவர்கள் என்னுடைய இளைப்பாறுதலில் பிரவேசிப்பதில்லை என்றும் அந்த இடத்திலேதானே சொல்லியிருக்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சிலர் அதில் பிரவேசிப்பது இன்னும் வரப்போகிற காரியமாயிருக்கிறபடியினாலும், சுவிசேஷத்தை முதலாவது கேட்டவர்கள் கீழ்ப்படியாமையினாலே அதில் பிரவேசியாமற் போனபடியினால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சிலர் அதில் பிரவேசிப்பது இன்னும் வரப்போகிற காரியமாயிருக்கிறபடியினாலும், சுவிசேஷத்தை முதலாவது கேட்டவர்கள் கீழ்ப்படியாமையினாலே அதில் பிரவேசியாமற் போனபடியினால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ன்று அவருடைய சத்தத்தைக் கேட்பீர்களாகில் உங்கள் இருதயங்களைக் கடினப்படுத்தாதிருங்கள் என்று வெகுகாலத்திற்குப்பின்பு தாவீதின் சங்கீதத்திலே சொல்லியிருக்கிறபடி, இன்று என்று சொல்வதினாலே பின்னும் ஒருநாளைக் குறித்திருக்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ன்று அவருடைய சத்தத்தைக் கேட்பீர்களாகில் உங்கள் இருதயங்களைக் கடினப்படுத்தாதிருங்கள் என்று வெகுகாலத்திற்குப்பின்பு தாவீதின் சங்கீதத்திலே சொல்லியிருக்கிறபடி, இன்று என்று சொல்வதினாலே பின்னும் ஒருநாளைக் குறித்திருக்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ுவா அவர்களை இளைப்பாறுதலுக்குட்படுத்தியிருந்தால், பின்பு அவர் வேறொரு நாளைக்குறித்துச் சொல்லியிருக்கமாட்டார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, தேவனுடைய ஜனங்களுக்கு இளைப்பாறுகிற காலம் இனிவருகிறதாயி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ில், அவருடைய இளைப்பாறுதலில் பிரவேசித்தவன், தேவன் தம்முடைய கிரியைகளை முடித்து ஓய்ந்ததுபோல, தானும் தன் கிரியைகளை முடித்து ஓய்ந்திருப்ப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ில், அவருடைய இளைப்பாறுதலில் பிரவேசித்தவன், தேவன் தம்முடைய கிரியைகளை முடித்து ஓய்ந்ததுபோல, தானும் தன் கிரியைகளை முடித்து ஓய்ந்திருப்ப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னபடியினாலே, அவருடைய இளைப்பாறுதலில் பிரவேசிப்பதற்கேதுவான வாக்குத்தத்தம் நமக்குண்டாயிருக்க, உங்களில் ஒருவனும் அதை அடையாமல் பின்வாங்கிப்போனவனாகக் காணப்படாதபடிக்குப் பயந்திருக்கக்கடவ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அந்தத் திருஷ்டாந்தத்தின்படி, ஒருவனாகிலும் கீழ்ப்படியாமையினாலே விழுந்துபோகாதபடிக்கு, நாம் இந்த இளைப்பாறுதலில் பிரவேசிக்க ஜாக்கிரதையாயிருக்கக்கடவ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அந்தத் திருஷ்டாந்தத்தின்படி, ஒருவனாகிலும் கீழ்ப்படியாமையினாலே விழுந்துபோகாதபடிக்கு, நாம் இந்த இளைப்பாறுதலில் பிரவேசிக்க ஜாக்கிரதையாயிருக்கக்கடவ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ுடைய வார்த்தையானது ஜீவனும் வல்லமையும் உள்ளதாயும், இருபுறமும் கருக்குள்ள எந்தப் பட்டயத்திலும் கருக்கானதாயும், ஆத்துமாவையும் ஆவியையும், கணுக்களையும் ஊனையும் பிரிக்கத்தக்கதாக உருவக் குத்துகிறதாயும், இருதயத்தின் நினைவுகளையும் யோசனைகளையும் வகையறுக்கிறதாயும் இ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ுடைய வார்த்தையானது ஜீவனும் வல்லமையும் உள்ளதாயும், இருபுறமும் கருக்குள்ள எந்தப் பட்டயத்திலும் கருக்கானதாயும், ஆத்துமாவையும் ஆவியையும், கணுக்களையும் ஊனையும் பிரிக்கத்தக்கதாக உருவக் குத்துகிறதாயும், இருதயத்தின் நினைவுகளையும் யோசனைகளையும் வகையறுக்கிறதாயும் இருக்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ுடைய வார்த்தையானது ஜீவனும் வல்லமையும் உள்ளதாயும், இருபுறமும் கருக்குள்ள எந்தப் பட்டயத்திலும் கருக்கானதாயும், ஆத்துமாவையும் ஆவியையும், கணுக்களையும் ஊனையும் பிரிக்கத்தக்கதாக உருவக் குத்துகிறதாயும், இருதயத்தின் நினைவுகளையும் யோசனைகளையும் வகையறுக்கிறதாயும் இருக்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ுடைய பார்வைக்கு மறைவான சிருஷ்டி ஒன்றுமில்லை; சகலமும் அவருடைய கண்களுக்கு முன்பாக நிர்வாணமாயும் வெளியரங்கமாயுமிருக்கிறது, அவருக்கே நாம் கணக்கு ஒப்புவிக்கவேண்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ுடைய பார்வைக்கு மறைவான சிருஷ்டி ஒன்றுமில்லை; சகலமும் அவருடைய கண்களுக்கு முன்பாக நிர்வாணமாயும் வெளியரங்கமாயுமிருக்கிறது, அவருக்கே நாம் கணக்கு ஒப்புவிக்கவேண்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ானங்களின் வழியாய்ப் பரலோகத்திற்குப்போன தேவகுமாரனாகிய இயேசு என்னும் மகா பிரதான ஆசாரியர் நமக்கு இருக்கிறபடியினால், நாம் பண்ணின அறிக்கையை உறுதியாய்ப் பற்றிக்கொண்டிருக்கக்கடவ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ானங்களின் வழியாய்ப் பரலோகத்திற்குப்போன தேவகுமாரனாகிய இயேசு என்னும் மகா பிரதான ஆசாரியர் நமக்கு இருக்கிறபடியினால், நாம் பண்ணின அறிக்கையை உறுதியாய்ப் பற்றிக்கொண்டிருக்கக்கடவ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ம்முடைய பலவீனங்களைக்குறித்துப் பரிதபிக்கக்கூடாத பிரதான ஆசாரியர் நமக்கிராமல், எல்லாவிதத்திலும் நம்மைப்போல் சோதிக்கப்பட்டும், பாவமில்லாதவராயிருக்கிற பிரதான ஆசாரியரே நமக்கிருக்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னபடியினாலே, அவருடைய இளைப்பாறுதலில் பிரவேசிப்பதற்கேதுவான வாக்குத்தத்தம் நமக்குண்டாயிருக்க, உங்களில் ஒருவனும் அதை அடையாமல் பின்வாங்கிப்போனவனாகக் காணப்படாதபடிக்குப் பயந்திருக்கக்கடவோ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ம்முடைய பலவீனங்களைக்குறித்துப் பரிதபிக்கக்கூடாத பிரதான ஆசாரியர் நமக்கிராமல், எல்லாவிதத்திலும் நம்மைப்போல் சோதிக்கப்பட்டும், பாவமில்லாதவராயிருக்கிற பிரதான ஆசாரியரே நமக்கிருக்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, நாம் இரக்கத்தைப் பெறவும், ஏற்ற சமயத்தில் சகாயஞ்செய்யுங்கிருபையை அடையவும், தைரியமாய்க் கிருபாசனத்தண்டையிலே சேரக்கடவ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ில், சுவிசேஷம் அவர்களுக்கு அறிவிக்கப்பட்டதுபோல நமக்கும் அறிவிக்கப்பட்டது; கேட்டவர்கள் விசுவாசமில்லாமல் கேட்டபடியினால், அவர்கள் கேட்ட வசனம் அவர்களுக்குப் பிரயோஜனப்பட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ில், சுவிசேஷம் அவர்களுக்கு அறிவிக்கப்பட்டதுபோல நமக்கும் அறிவிக்கப்பட்டது; கேட்டவர்கள் விசுவாசமில்லாமல் கேட்டபடியினால், அவர்கள் கேட்ட வசனம் அவர்களுக்குப் பிரயோஜனப்படவ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ுவாசித்தவர்களாகிய நாமே அந்த இளைப்பாறுதலில் பிரவேசிக்கிறோம்; அவருடைய கிரியைகள் உலத்தோற்றமுதல் முடிந்திருந்தும் இவர்கள் என்னுடைய இளைப்பாறுதலில் பிரவேசிப்பதில்லையென்று என்னுடைய கோபத்திலே ஆணையிட்டேன் என்றார்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ுவாசித்தவர்களாகிய நாமே அந்த இளைப்பாறுதலில் பிரவேசிக்கிறோம்; அவருடைய கிரியைகள் உலத்தோற்றமுதல் முடிந்திருந்தும் இவர்கள் என்னுடைய இளைப்பாறுதலில் பிரவேசிப்பதில்லையென்று என்னுடைய கோபத்திலே ஆணையிட்டேன் என்றார்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ுவாசித்தவர்களாகிய நாமே அந்த இளைப்பாறுதலில் பிரவேசிக்கிறோம்; அவருடைய கிரியைகள் உலத்தோற்றமுதல் முடிந்திருந்தும் இவர்கள் என்னுடைய இளைப்பாறுதலில் பிரவேசிப்பதில்லையென்று என்னுடைய கோபத்திலே ஆணையிட்டேன் என்றார்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ும், தேவன் தம்முடைய கிரியைகளையெல்லாம் முடித்து ஏழாம் நாளிலே ஓய்ந்திருந்தார் என்று ஏழாம் நாளைக்குறித்து ஓரிடத்தில் சொல்லியிருக்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8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ొకచోట చెప్పి 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ఇదియునుగాక ఈ చోటుననే వారు నా విశ్రాంతిలో ప్రవేశింపరు అని చెప్పి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కాగా ఎవరో కొందరు విశ్రాంతిలో ప్రవేశించు దురను మాట నిశ్చయము గనుకను, ముందు సువార్త వినిన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విధేయతచేత ప్రవేశింపలేదు గనుక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ేడు మీ రాయన మాట వినినయెడల మీ హృదయములను కఠినపరచుకొనకుడని వెనుక చెప్పబడిన ప్రకారము, ఇంత కాలమ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రువాత దావీదు గ్రంథములోనేడని యొక దినమును నిర్ణయించ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యెహోషువ వారికి విశ్రాంతి కలుగజేసినయెడల ఆ తరువాత మరియొక దినమునుగూర్చి ఆయన చెప్పక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కాబట్టి దేవుని ప్రజలకు విశ్రాంతి నిలిచి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ఎందుకనగా దేవుడు తన కార్యములను ముగించి విశ్రమించిన ప్రకారము, ఆయనయొక్క విశ్రాంతిలో ప్రవేశించినవ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ూడ తన కార్యములను ముగించి విశ్రమ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ఆయనయొక్క విశ్రాంతిలో ప్రవేశించుదుమను వాగ్దానము ఇంక నిలిచియుండగా, మీలో ఎవడైనను ఒకవేళ ఆ వాగ్దాన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కాబట్టి అవిధే యతవలన వారు పడిపోయినట్లుగా మనలో ఎవడును పడిపోకుండ ఆ విశ్రాంతిలో ప్రవేశించుట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ాగ్రత్త పడుద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ఎందుకనగా దేవుని వాక్యము సజీవమై బలముగలదై రెండంచులుగల యెటువంటి ఖడ్గముకంటెను వాడిగా ఉండ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ాణాత్మలను కీళ్లను మూలుగను విభ జించునంతమట్టుకు దూరుచు, హృదయముయొక్క తలం పులను ఆలోచన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ోధించ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రియు ఆయన దృష్టికి కనబడని సృష్ఠము ఏదియు లేదు. మనమెవనికిలెక్క యొప్పచెప్పవలసియున్నదో ఆ దేవు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న్నులకు సమస్తమును మరుగులేక తేటగా ఉ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ఆకాశమండలముగుండ వెళ్లిన దేవుని కుమారుడైన యేసు అను గొప్ప ప్రధానయాజకుడు మనకు ఉన్నాడు గనుక మన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ప్పుకొనినదానిని గట్టిగా చేపట్టుద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న ప్రధానయాజకుడు మన బలహీనతలయందు మనతో సహానుభవము లేనివాడు కాడు గాని, సమస్త విషయములలోను మనవలెన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ందకుండ తప్పిపోవునేమో అని భయము కలిగియుంద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ోధింపబడినను, ఆయన పాపము లేనివాడుగా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గనుక మనము కనికరింపబడి సమయోచితమైన సహాయముకొరకు కృప పొందునట్లు ధైర్యముతో కృపాసనమునొద్దకు చేరుద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వారికి ప్రకటింపబడినట్లు మనకును సువార్త ప్రకటింపబడెను, గాని వారు వినిన వారితో విశ్వాసముగలవార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ిసియుండలేదు గనుక విన్న వాక్యము వారికి నిష్‌ప్రయోజనమైనద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కాగా జగత్పునాది వేయబడినప్పుడే ఆయన కార్యము లన్నియు సంపూర్తియైయున్నను ఈ విశ్రాంతినిగూర్చి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ోపముతో ప్రమాణముచేసినట్టు వారు నా విశ్రాంతిలో ప్రవేశింపరు అని ఆయన చెప్పిన మాట అనుసరించ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శ్వాసులమైన మనము ఆ విశ్రాంతిలో ప్రవేశించుచు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రియు దేవుడు ఏడవ దినమందు తన కార్యములన్నిటిని ముగించి విశ్రమించెను అని యేడవ దినమునుగూర్చి ఆయ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2026-07-31T15:44:02Z</dcterms:created>
  <dcterms:modified xsi:type="dcterms:W3CDTF">2026-07-31T15:44:02Z</dcterms:modified>
  <dc:title>எபிரெயர்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