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he spoke in a certain place of the seventh day likewise, And God did rest the seventh day from all his works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n this place again, If they shall enter into my rest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n this place again, If they shall enter into my rest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Seeing therefore it remains that some must enter therein, and they to whom it was first preached entered not in because of unbelief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Seeing therefore it remains that some must enter therein, and they to whom it was first preached entered not in because of unbelief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gain, he limits a certain day, saying in David, To day, after so long a time; as it is said, To day if all of you will hear his voice, harden not your hearts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gain, he limits a certain day, saying in David, To day, after so long a time; as it is said, To day if all of you will hear his voice, harden not your hearts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gain, he limits a certain day, saying in David, To day, after so long a time; as it is said, To day if all of you will hear his voice, harden not your hearts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For if Jesus had given them rest, then would he not afterward have spoken of another day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For if Jesus had given them rest, then would he not afterward have spoken of another day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Let us therefore fear, lest, a promise being left us of entering into his rest, any of you should seem to come short of it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re remains therefore a rest to the people of God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he that is entered into his rest, he also has ceased from his own works, as God did from his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he that is entered into his rest, he also has ceased from his own works, as God did from his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Let us labour therefore to enter into that rest, lest any man fall after the same example of unbelief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Let us labour therefore to enter into that rest, lest any man fall after the same example of unbelief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For the word of God is active, and powerful, and sharper than any two-edged sword, piercing even to the dividing asunder of soul and spirit, and of the joints and marrow, and is a discerner of the thoughts and intents of the heart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For the word of God is active, and powerful, and sharper than any two-edged sword, piercing even to the dividing asunder of soul and spirit, and of the joints and marrow, and is a discerner of the thoughts and intents of the heart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For the word of God is active, and powerful, and sharper than any two-edged sword, piercing even to the dividing asunder of soul and spirit, and of the joints and marrow, and is a discerner of the thoughts and intents of the heart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either is there any creature that is not manifest in his sight: but all things are naked and opened unto the eyes of him with whom we have to do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Neither is there any creature that is not manifest in his sight: but all things are naked and opened unto the eyes of him with whom we have to do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Let us therefore fear, lest, a promise being left us of entering into his rest, any of you should seem to come short of it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Seeing then that we have a great high priest, that is passed into the heavens, Jesus the Son of God, let us hold fast our profession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Seeing then that we have a great high priest, that is passed into the heavens, Jesus the Son of God, let us hold fast our profession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For we have not an high priest which cannot be touched with the feeling of our infirmities; but was in all points tempted like we are, yet without sin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For we have not an high priest which cannot be touched with the feeling of our infirmities; but was in all points tempted like we are, yet without sin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Let us therefore come boldly unto the throne of grace, that we may obtain mercy, and find grace to help in time of need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Let us therefore come boldly unto the throne of grace, that we may obtain mercy, and find grace to help in time of need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unto us was the gospel preached, as well as unto them: but the word preached did not profit them, not being mixed with faith in them that heard it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unto us was the gospel preached, as well as unto them: but the word preached did not profit them, not being mixed with faith in them that heard it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we which have believed do enter into rest, as he said, As I have sworn in my wrath, if they shall enter into my rest: although the works were finished from the foundation of the world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we which have believed do enter into rest, as he said, As I have sworn in my wrath, if they shall enter into my rest: although the works were finished from the foundation of the world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we which have believed do enter into rest, as he said, As I have sworn in my wrath, if they shall enter into my rest: although the works were finished from the foundation of the world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he spoke in a certain place of the seventh day likewise, And God did rest the seventh day from all his works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ளைக்குறித்து ஓரிடத்தில் சொல்லிய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, அவர்கள் என்னுடைய இளைப்பாறுதலில் பிரவேசிப்பதில்லை என்றும் அந்த இடத்திலே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ிய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சிலர் அதில் பிரவேசிப்பது இன்னும் வரப்போகிற காரியமாயிருக்கிறபடியினாலும், சுவிசேஷ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தலாவது கேட்டவர்கள் கீழ்ப்படியாமையினாலே அதில் பிரவேசியாமற் போனபடியினா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ன்று அவருடைய சத்தத்தைக் கேட்பீர்களாகில் உங்கள் இருதயங்களைக் கடினப்படுத்தாதிருங்கள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குகாலத்திற்குப்பின்பு தாவீதின் சங்கீதத்திலே சொல்லியிருக்கிறபடி, இன்று என்று சொல்வதினாலே பி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நாளைக் குறித்த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அவர்களை இளைப்பாறுதலுக்குட்படுத்தியிருந்தால், பின்பு அவர் வேறொரு நாளைக்குறித்த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ியிருக்கமாட்டா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படியினாலே, அவருடைய இளைப்பாறுதலில் பிரவேசிப்பதற்கேதுவான வாக்குத்தத்தம் நமக்குண்டாயிருக்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, தேவனுடைய ஜனங்களுக்கு இளைப்பாறுகிற காலம் இனிவருகிறத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ில், அவருடைய இளைப்பாறுதலில் பிரவேசித்தவன், தேவன் தம்முடைய கிரியைகளை முடித்து ஓய்ந்ததுபோ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ானும் தன் கிரியைகளை முடித்து ஓய்ந்திருப்ப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அந்தத் திருஷ்டாந்தத்தின்படி, ஒருவனாகிலும் கீழ்ப்படியாமையினாலே விழுந்துபோகாதபடிக்க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ம் இந்த இளைப்பாறுதலில் பிரவேசிக்க ஜாக்கிரதையாயிருக்கக்கட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வார்த்தையானது ஜீவனும் வல்லமையும் உள்ளதாயும், இருபுறமும் கருக்குள்ள எந்தப் பட்டய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ுக்கானதாயும், ஆத்துமாவையும் ஆவியையும், கணுக்களையும் ஊனையும் பிரிக்கத்தக்கதாக உருவ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த்துகிறதாயும், இருதயத்தின் நினைவுகளையும் யோசனைகளையும் வகையறுக்கிறதாயும் இ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ுடைய பார்வைக்கு மறைவான சிருஷ்டி ஒன்றுமில்லை; சகலமும் அவருடைய கண்களுக்கு முன்பாக நிர்வாணமா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யரங்கமாயுமிருக்கிறது, அவருக்கே நாம் கணக்கு ஒப்புவி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ங்களில் ஒருவனும் அதை அடையாமல் பின்வாங்கிப்போனவனாகக் காணப்படாதபடிக்குப் பயந்திருக்கக்கட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ானங்களின் வழியாய்ப் பரலோகத்திற்குப்போன தேவகுமாரனாகிய இயேசு என்னும் மகா பிரதான ஆசாரியர் ந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க்கிறபடியினால், நாம் பண்ணின அறிக்கையை உறுதியாய்ப் பற்றிக்கொண்டிருக்கக்கட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ம்முடைய பலவீனங்களைக்குறித்துப் பரிதபிக்கக்கூடாத பிரதான ஆசாரியர் நமக்கிராமல், எல்லாவிதத்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ம்மைப்போல் சோதிக்கப்பட்டும், பாவமில்லாதவராயிருக்கிற பிரதான ஆசாரியரே நமக்க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நாம் இரக்கத்தைப் பெறவும், ஏற்ற சமயத்தில் சகாயஞ்செய்யுங்கிருபையை அடையவும், தைரியமாய்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ிருபாசனத்தண்டையிலே சேரக்கட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சுவிசேஷம் அவர்களுக்கு அறிவிக்கப்பட்டதுபோல நமக்கும் அறிவிக்கப்பட்டது; கேட்ட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சுவாசமில்லாமல் கேட்டபடியினால், அவர்கள் கேட்ட வசனம் அவர்களுக்குப் பிரயோஜனப்பட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ுவாசித்தவர்களாகிய நாமே அந்த இளைப்பாறுதலில் பிரவேசிக்கிறோம்; அவருடைய கிரியைகள் உலத்தோற்றம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டிந்திருந்தும் இவர்கள் என்னுடைய இளைப்பாறுதலில் பிரவேசிப்பதில்லையென்று என்னுடைய கோப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ணையிட்டேன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, தேவன் தம்முடைய கிரியைகளையெல்லாம் முடித்து ஏழாம் நாளிலே ஓய்ந்திருந்தார் என்று ஏழ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2026-09-16T19:45:55Z</dcterms:created>
  <dcterms:modified xsi:type="dcterms:W3CDTF">2026-09-16T19:45:55Z</dcterms:modified>
  <dc:title>எபிரெயர்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