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ரியும் வரங்களினால் எழும்பி ஜொலி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ிடுமே கனிகளையும் நிறைவாக இப்பொழ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ாடும் ஆவியே! தூய்மையின் ஆவி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ம் அசைய உள்ளம் நிரம்ப இரங்கி வார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டைய நிரப்பிடுமே பெலத்தின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மடைய ஊற்றிடுமே ஞானத்தின் ஆவிய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ுமே உள்ளங்களை இயேசுவின் நாம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டுமே காயங்களை அபிஷேக தைல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டைத்திடுமே கண்ணீரெல்லாம் கிருபையின் பொற்கர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த்திடுமே ஆனந்தத்தால் மகிழ்வுடன் துதி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2026-07-30T21:53:56Z</dcterms:created>
  <dcterms:modified xsi:type="dcterms:W3CDTF">2026-07-30T21:53:56Z</dcterms:modified>
  <dc:title>துதிப் பாடல்கள்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