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sailing afar on the ocean of life, 
In my bark that is slender and frail ; 
But I know not a fear with my Pilot to steer, 
And in safety Imeet every gal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is my Pilot, 
The Pilot of my soul ; 
I will ever trust Him, 
Though surging billows ro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am tossed on the waves, to the 
deeps I am borne, 
But my Pilot is strong at the helm ; 
In His love I abide, in His promise 
confide, 
And the wild waters never o'erwhel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the harbour appears, and my 
voyage is done,
And the storms never come to me more ; 
Oh, what joy it will be all my loved 
ones to see, 
When we meet on eternity's sh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2026-07-30T22:06:31Z</dcterms:created>
  <dcterms:modified xsi:type="dcterms:W3CDTF">2026-07-30T22:06:31Z</dcterms:modified>
  <dc:title>Hymn : 565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