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9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oh come, and let us worship, 
Gathered in the house of prayer ; 
Praise the God of our salvation 
While He waits to meet us the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oh come, and let us worship. 
Bringing songs of love and praise, 
Unto Him whose loving kindness 
Has been o'er us all our day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hath pardoned our transgressions 
Taken all our sins away ; 
He will lead us, by His Spirit, 
Safely to the perfect 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oon our trials will be ended, 
And, among the loved and blest, 
We shall join the bright immortals 
In that Home of joy and r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2026-06-18T03:34:44Z</dcterms:created>
  <dcterms:modified xsi:type="dcterms:W3CDTF">2026-06-18T03:34:44Z</dcterms:modified>
  <dc:title>Hymn : 236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