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வல்லமை இழந்தேன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மன்னியும்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ுள்முடி தாங்க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யா காயப்ப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எனக்காக பலியா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இரத்தத்தால் கழுவிவ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ுன்ப வேளை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ம் துவண்டு போன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ினையாது தூரப்போன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மன்னியும் தெய்வமே இ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என்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விசை மன்னிய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அநியாயம் செய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ும் கோபம் கொண்ட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றர் வாழ்வைப் கெடுத்தேன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மன்னியும் தெய்வம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மேல் மனமிரங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ான் பாவம் செய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ோகசச் செய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த் தேடாமல் வாழ்ந்து வந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மன்னியும் தெய்வமே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ம்மை மறுதலித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 வாங்கிப் போன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2026-07-09T08:59:25Z</dcterms:created>
  <dcterms:modified xsi:type="dcterms:W3CDTF">2026-07-09T08:59:25Z</dcterms:modified>
  <dc:title>துதிப் பாடல்கள் : 516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