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த்தில் பெலன் நீரே
நான் தேடும் பொக்கிஷம் நீரே
எனக்கெல்லா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மல் எனக்கு யாருண்டு
உம்மையே என்றும் பற்றிடுவேன்
எனக்கெல்லா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ரட்சகரே
பாத்திரர் நீரே
எந்தன் இயேசுவே என் இரட்சகரே
பாத்திரர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அனைத்தையும் சுமந்தீரே
உந்தன் நாமத்தை உயர்த்திடுவேன்
எனக்கெல்லா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ால் என்னை தூக்கினீர்
உலர்ந்த என்னை உயிர்ப்பித்தீர்
எனக்கெல்லா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ரட்சகரே
பாத்திரர் நீரே
எந்தன் இயேசுவே என் இரட்சகரே
பாத்திரர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2026-07-31T11:16:39Z</dcterms:created>
  <dcterms:modified xsi:type="dcterms:W3CDTF">2026-07-31T11:16:39Z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