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டும் வாதையால் மரணபயத்த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ியே வந்து பாவியின் பார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ையும் நீக்கி ஜீவனீந்த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வியே உம் பாதம் போற்றி நிற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ன்பினாலதோ என்னை மீட்கவ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ந்தையான ஓர் மரணமானீர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 சிலுவை பாவி எனக்க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திந்த தோளில் சுமந்தீரோ ந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த்திபனே பதில் என் செய்வேன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ஒரே யாகத்தால் ஒரே ஆவிய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ின் நேசமே என் இன்பமே உமக்கு நா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மாம் மணவாட்டியா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ணராய் நிற்க புண்ணியம செய்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்ணலின் அன்பை வர்ணிக்கலாம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யே என் மனம் பொங்கிடுத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ாய் புகழ் கொண்டாடுவ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வம் போக்கினீர் சாபம் நீக்கின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ம் ஈந்திட்டீர் பரமுமேகின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வாஞ்சை உள்ளத்தின் இன்ப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ு களிக்க என்று வருவ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ாய் ஆசை பொங்கிடுத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 ஆசையால் படுமோசத்த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2026-07-25T11:44:54Z</dcterms:created>
  <dcterms:modified xsi:type="dcterms:W3CDTF">2026-07-25T11:44:54Z</dcterms:modified>
  <dc:title>துதிப் பாடல்கள் : 152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