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859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் வாதையால் மரணபய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ியே வந்து பாவியின் பார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வையும் நீக்கி ஜீவனீந்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உம் பாதம் போற்றி நிற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ன்பினாலதோ என்னை மீட்கவ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ந்தையான ஓர் மரணமானீர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 சிலுவை பாவி எனக்க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திந்த தோளில் சுமந்தீரோ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த்திபனே பதில் என் செய்வேன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ஒரே யாகத்தால் ஒரே ஆவிய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ின் நேசமே என் இன்பமே உமக்கு நா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ம் மணவாட்டியாக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ரணராய் நிற்க புண்ணியம செய்த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ின் அன்பை வர்ணிக்கலாமோ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யே என் மனம் பொங்கிடுத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ாய் புகழ் கொண்டா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ம் போக்கினீர் சாபம் நீக்கின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ம் ஈந்திட்டீர் பரமுமேகின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என் வாஞ்சை உள்ளத்தின் இன்ப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ு களிக்க என்று வருவ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ாய் ஆசை பொங்கிடுத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ாவ ஆசையால் படுமோசத்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5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2026-09-09T16:00:40Z</dcterms:created>
  <dcterms:modified xsi:type="dcterms:W3CDTF">2026-09-09T16:00:40Z</dcterms:modified>
  <dc:title>துதிப் பாடல்கள் : 152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