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616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ொடும் வாதையால் மரணபயத்தால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வியே வந்து பாவியின் பார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ாவையும் நீக்கி ஜீவனீந்த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ேவியே உம் பாதம் போற்றி நிற்ப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அன்பினாலதோ என்னை மீட்கவோ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ந்தையான ஓர் மரணமானீரோ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ர சிலுவை பாவி எனக்காய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திந்த தோளில் சுமந்தீரோ நீ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ர்த்திபனே பதில் என் செய்வேனோ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ஒரே யாகத்தால் ஒரே ஆவியால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ரின் நேசமே என் இன்பமே உமக்கு நா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மாம் மணவாட்டியாக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ூரணராய் நிற்க புண்ணியம செய்த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ண்ணலின் அன்பை வர்ணிக்கலாமோ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ண்ணியே என் மனம் பொங்கிடுதே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ென்றுமாய் புகழ் கொண்டாடுவ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ாவம் போக்கினீர் சாபம் நீக்கினீ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ரம் ஈந்திட்டீர் பரமுமேகினீ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ே என் வாஞ்சை உள்ளத்தின் இன்ப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டு களிக்க என்று வருவீ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ந்தமாய் ஆசை பொங்கிடுத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ாவ ஆசையால் படுமோசத்தால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4">
  <a:themeElements>
    <a:clrScheme name="Theme7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2026-07-25T11:44:54Z</dcterms:created>
  <dcterms:modified xsi:type="dcterms:W3CDTF">2026-07-25T11:44:54Z</dcterms:modified>
  <dc:title>துதிப் பாடல்கள் : 152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