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என் பார்வைக்கு அருமையானபடியினால், கனம்பெற்றாய்; நானும் உன்னைச் சிநேகித்தேன், ஆதலால் உனக்குப் பதிலாக மனுஷர்களையும், உன் ஜீவனுக்கு ஈடாக ஜனங்களையும் கொடுப்ப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யப்படாதே, நான் உன்னோடே இருக்கிறேன்; நான் உன் சந்ததியைக் கிழக்கிலிருந்து வரப்பண்ணி, உன்னை மேற்கிலும் இருந்து கூட்டிச்சேர்ப்ப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வடக்கை நோக்கி கொடு என்றும், தெற்கை நோக்கி: வைத்திராதே என்றும் சொல்லி, தூரத்திலிருந்து என் குமாரரையும், பூமியின் கடையாந்தரத்திலிருந்து என் குமாரத்திகளைய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வடக்கை நோக்கி கொடு என்றும், தெற்கை நோக்கி: வைத்திராதே என்றும் சொல்லி, தூரத்திலிருந்து என் குமாரரையும், பூமியின் கடையாந்தரத்திலிருந்து என் குமாரத்திகளைய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என் மகிமைக்கென்று சிருஷ்டித்து உருவாக்கிப் படைத்து, என் நாமந்தரிக்கப்பட்ட யாவரையும் கொண்டுவா என்ப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என் மகிமைக்கென்று சிருஷ்டித்து உருவாக்கிப் படைத்து, என் நாமந்தரிக்கப்பட்ட யாவரையும் கொண்டுவா என்ப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ண்களிருந்தும் குருடராயிருக்கிற ஜனத்தையும், காதுகளிருந்தும் செவிடராயிருக்கிறவர்களையும் புறப்பட்டு வரப்பண்ணுங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கல ஜாதிகளும் ஏகமாய்ச் சேர்ந்துகொண்டு, சகல ஜனங்களும் கூடிவரட்டும்; இதை அறிவித்து, முந்தி சம்பவிப்பவைகளை நமக்குத் தெரிவிக்கிறவன் யார்? கேட்டு மெய்யென்று சொல்லக்கூடும்படிக்கு, அவர்கள் தங்கள் சாட்சிகளைக் கொண்டுவந்து யதார்த்தவான்களாய் விளங்கட்ட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கல ஜாதிகளும் ஏகமாய்ச் சேர்ந்துகொண்டு, சகல ஜனங்களும் கூடிவரட்டும்; இதை அறிவித்து, முந்தி சம்பவிப்பவைகளை நமக்குத் தெரிவிக்கிறவன் யார்? கேட்டு மெய்யென்று சொல்லக்கூடும்படிக்கு, அவர்கள் தங்கள் சாட்சிகளைக் கொண்டுவந்து யதார்த்தவான்களாய் விளங்கட்ட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கல ஜாதிகளும் ஏகமாய்ச் சேர்ந்துகொண்டு, சகல ஜனங்களும் கூடிவரட்டும்; இதை அறிவித்து, முந்தி சம்பவிப்பவைகளை நமக்குத் தெரிவிக்கிறவன் யார்? கேட்டு மெய்யென்று சொல்லக்கூடும்படிக்கு, அவர்கள் தங்கள் சாட்சிகளைக் கொண்டுவந்து யதார்த்தவான்களாய் விளங்கட்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ோதும் யாக்கோபே, உன்னைச் சிருஷ்டித்தவரும் இஸ்ரவேலே உன்னை உருவாக்கினவருமாகிய கர்த்தர் சொல்லுகிறதாவது பயப்படாதே; உன்னை மீட்டுக்கொண்டேன்; உன்னைப் பேர்சொல்லி அழைத்தேன்; நீ என்னுடையவ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ே அவரென்று நீங்கள் உணர்ந்து, என்னை அறிந்து விசுவாசிக்கும்படிக்கு நீங்களும் நான் தெரிந்துகொண்ட என் தாசனும் எனக்குச் சாட்சிகளாயிருக்கிறீர்கள் என்று கர்த்தர் சொல்லுகிறார்; எனக்கு முன் ஏற்பட்ட தேவன் இல்லை, எனக்குப்பின் இருப்பதும் இல்லை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ே அவரென்று நீங்கள் உணர்ந்து, என்னை அறிந்து விசுவாசிக்கும்படிக்கு நீங்களும் நான் தெரிந்துகொண்ட என் தாசனும் எனக்குச் சாட்சிகளாயிருக்கிறீர்கள் என்று கர்த்தர் சொல்லுகிறார்; எனக்கு முன் ஏற்பட்ட தேவன் இல்லை, எனக்குப்பின் இருப்பதும் இல்லை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, நானே கர்த்தர்; என்னையல்லாமல் ரட்சகர் இல்லை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ே அறிவித்து, இரட்சித்து, விளங்கப்பண்ணினேன்; உங்களில் இப்படிச் செய்யத்தக்க அந்நிய தேவன் இல்லை; நானே, தேவன் என்பதற்கு நீங்கள் எனக்குச் சாட்சிகள் என்று கர்த்தர் சொல்லுகி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ே அறிவித்து, இரட்சித்து, விளங்கப்பண்ணினேன்; உங்களில் இப்படிச் செய்யத்தக்க அந்நிய தேவன் இல்லை; நானே, தேவன் என்பதற்கு நீங்கள் எனக்குச் சாட்சிகள் என்று கர்த்தர் சொல்லுகி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ள் உண்டகாததற்கு முன்னும் நானே இருக்கிறேன்; என் கைக்குத் தப்புவிக்கத்தக்கவன் இல்லை; நான் செய்கிறதைத் தடுப்பவன் யார்?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ள் உண்டகாததற்கு முன்னும் நானே இருக்கிறேன்; என் கைக்குத் தப்புவிக்கத்தக்கவன் இல்லை; நான் செய்கிறதைத் தடுப்பவன் யார்?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உங்களுக்காக அரண்களெல்லாம் இடிந்துவிழவும், கல்தேயர் படவுகளிலிருந்து அலறவும் செய்யத்தக்கவர்களைப் பாபிலோனுக்கு அனுப்பினேனென்று, உங்கள் மீட்பரும் இஸ்ரவேலின் பரிசுத்தருமாகிய கர்த்தர் சொல்லுகி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உங்களுக்காக அரண்களெல்லாம் இடிந்துவிழவும், கல்தேயர் படவுகளிலிருந்து அலறவும் செய்யத்தக்கவர்களைப் பாபிலோனுக்கு அனுப்பினேனென்று, உங்கள் மீட்பரும் இஸ்ரவேலின் பரிசுத்தருமாகிய கர்த்தர் சொல்லுகி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ே உங்கள் பரிசுத்தராகிய கர்த்தரும், இஸ்ரவேலின் சிருஷ்டிகரும், உங்கள் ராஜாவுமானவ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ப்போதும் யாக்கோபே, உன்னைச் சிருஷ்டித்தவரும் இஸ்ரவேலே உன்னை உருவாக்கினவருமாகிய கர்த்தர் சொல்லுகிறதாவது பயப்படாதே; உன்னை மீட்டுக்கொண்டேன்; உன்னைப் பேர்சொல்லி அழைத்தேன்; நீ என்னுடையவ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முத்திரத்திலே வழியையும் வலிய தண்ணீர்களிலே பாதையையும் உண்டாக்கி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ரதங்களையும் குதிரைகளையும் இராணுவங்களையும் பராக்கிரமசாலிகளையும் புறப்படப்பண்ணி, அவைகள் எழுந்திராதபடிக்கு ஒருமித்து விழுந்துகிடக்கவும், ஒரு திரி அணைந்து போகிறதுபோல் அவைகள் அணைந்துபோகவும்பண்ணுகிற கர்த்தர் சொல்லுகிறதாவது: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ரதங்களையும் குதிரைகளையும் இராணுவங்களையும் பராக்கிரமசாலிகளையும் புறப்படப்பண்ணி, அவைகள் எழுந்திராதபடிக்கு ஒருமித்து விழுந்துகிடக்கவும், ஒரு திரி அணைந்து போகிறதுபோல் அவைகள் அணைந்துபோகவும்பண்ணுகிற கர்த்தர் சொல்லுகிறதாவது: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ுந்தினவைகளை நினைக்கவேண்டாம்; பூர்வமானவைகளைச் சிந்திக்கவேண்டா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தோ, நான் புதிய காரியத்தைச் செய்கிறேன்; இப்பொழுதே அது தோன்றும்; நீங்கள் அதை அறியீர்களா? நான் வனாந்தரத்திலே வழியையும் அவாந்தரவெளியிலே ஆறுகளையும் உண்டாக்குவ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தோ, நான் புதிய காரியத்தைச் செய்கிறேன்; இப்பொழுதே அது தோன்றும்; நீங்கள் அதை அறியீர்களா? நான் வனாந்தரத்திலே வழியையும் அவாந்தரவெளியிலே ஆறுகளையும் உண்டாக்குவ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தெரிந்துகொண்ட என் ஜனத்தின் தாகத்துக்கு வனாந்தரத்திலே தண்ணீர்களையும் அவாந்தரவெளியிலே ஆறுகளையும் உண்டாக்குவதினால், காட்டுமிருகங்களும், வலுசர்ப்பங்களும், கோட்டான் குஞ்சுகளும் என்னைக் கனம்பண்ண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ான் தெரிந்துகொண்ட என் ஜனத்தின் தாகத்துக்கு வனாந்தரத்திலே தண்ணீர்களையும் அவாந்தரவெளியிலே ஆறுகளையும் உண்டாக்குவதினால், காட்டுமிருகங்களும், வலுசர்ப்பங்களும், கோட்டான் குஞ்சுகளும் என்னைக் கனம்பண்ண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ந்த ஜனத்தை எனக்கென்று ஏற்படுத்தினேன்; இவர்கள் என் துதியை சொல்லிவருவ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ஆனாலும் யாக்கோபே, நீ என்னை நோக்கிக் கூப்பிடவில்லை; இஸ்ரவேலே, நீ என்னைக்குறித்து மனஞ்சலித்துப்போனாய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தண்ணீர்களைக் கடக்கும்போது நான் உன்னோடு இருப்பேன்; நீ ஆறுகளைக் கடக்கும்போது அவைகள் உன்மேல் புரளுவதில்லை; நீ அக்கினியில் நடக்கும்போது வேகாதிருப்பாய்; அக்கினிஜுவாலை உன்பேரில் பற்றா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ஆடுகளை தகனபலிகளாக நீ எனக்குச் செலுத்தவில்லை; உன் பலிகளாலே நீ என்னைக் கனம்பண்ணவுமில்லை; காணிக்கைகளைச் செலுத்தும்படி நான் உன்னைச் சங்கடப்படுத்தாமலும், தூபங்காட்டும்படி உன்னை வருத்தப்படுத்தாமலும் இருந்த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உன் ஆடுகளை தகனபலிகளாக நீ எனக்குச் செலுத்தவில்லை; உன் பலிகளாலே நீ என்னைக் கனம்பண்ணவுமில்லை; காணிக்கைகளைச் செலுத்தும்படி நான் உன்னைச் சங்கடப்படுத்தாமலும், தூபங்காட்டும்படி உன்னை வருத்தப்படுத்தாமலும் இருந்த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ீ எனக்குப் பணங்களால் சுகந்தபட்டயைக் கொள்ளாமலும், உன் பலிகளின் நிணத்தினால் என்னைத் திருப்தியாக்காமலும், உன் பாவங்களினால் என்னைச் சங்கடப்படுத்தி, உன் அக்கிரமங்களினால் என்னை வருத்தப்படுத்தினாய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ீ எனக்குப் பணங்களால் சுகந்தபட்டயைக் கொள்ளாமலும், உன் பலிகளின் நிணத்தினால் என்னைத் திருப்தியாக்காமலும், உன் பாவங்களினால் என்னைச் சங்கடப்படுத்தி, உன் அக்கிரமங்களினால் என்னை வருத்தப்படுத்தினாய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, நானே உன் மீறுதல்களை என் நிமித்தமாகவே குலைத்துப்போடுகிறேன்; உன் பாவங்களை நினையாமலும் இருப்ப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, நானே உன் மீறுதல்களை என் நிமித்தமாகவே குலைத்துப்போடுகிறேன்; உன் பாவங்களை நினையாமலும் இருப்ப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ாம் ஒருவரோடொருவர் வழக்காடும்படி எனக்கு நினைப்பூட்டு; நீ நீதிமானாக விளங்கும்படி உன் காரியத்தைச் சொல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ாம் ஒருவரோடொருவர் வழக்காடும்படி எனக்கு நினைப்பூட்டு; நீ நீதிமானாக விளங்கும்படி உன் காரியத்தைச் சொல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ன் ஆதிதகப்பன் பாவஞ்செய்தான்; உனக்கு முன்னின்று பேசுகிறவர்களும் எனக்கு விரோதமாய்த் துரோகம்பண்ணின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உன் ஆதிதகப்பன் பாவஞ்செய்தான்; உனக்கு முன்னின்று பேசுகிறவர்களும் எனக்கு விரோதமாய்த் துரோகம்பண்ணின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தண்ணீர்களைக் கடக்கும்போது நான் உன்னோடு இருப்பேன்; நீ ஆறுகளைக் கடக்கும்போது அவைகள் உன்மேல் புரளுவதில்லை; நீ அக்கினியில் நடக்கும்போது வேகாதிருப்பாய்; அக்கினிஜுவாலை உன்பேரில் பற்றா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கையால், நான் பரிசுத்தஸ்தலத்தின் தலைவர்களைப் பரிசுத்தக்குலைச்சலாக்கி, யாக்கோபைச் சாபத்துக்கும், இஸ்ரவேலை நிந்தனைக்கும் ஒப்புக்கொடுப்பே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கையால், நான் பரிசுத்தஸ்தலத்தின் தலைவர்களைப் பரிசுத்தக்குலைச்சலாக்கி, யாக்கோபைச் சாபத்துக்கும், இஸ்ரவேலை நிந்தனைக்கும் ஒப்புக்கொடுப்ப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தண்ணீர்களைக் கடக்கும்போது நான் உன்னோடு இருப்பேன்; நீ ஆறுகளைக் கடக்கும்போது அவைகள் உன்மேல் புரளுவதில்லை; நீ அக்கினியில் நடக்கும்போது வேகாதிருப்பாய்; அக்கினிஜுவாலை உன்பேரில் பற்றா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இஸ்ரவேலின் பரிசுத்தரும், உன் இரட்சகருமாயிருக்கிற உன் தேவனாகிய கர்த்தர்; உன்னை மீட்கும்பொருளாக எகிப்தையும், உனக்கு ஈடாக எத்தியோப்பியாவையும் சேபாவையும் கொடுத்த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இஸ்ரவேலின் பரிசுத்தரும், உன் இரட்சகருமாயிருக்கிற உன் தேவனாகிய கர்த்தர்; உன்னை மீட்கும்பொருளாக எகிப்தையும், உனக்கு ஈடாக எத்தியோப்பியாவையும் சேபாவையும் கொடுத்த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என் பார்வைக்கு அருமையானபடியினால், கனம்பெற்றாய்; நானும் உன்னைச் சிநேகித்தேன், ஆதலால் உனக்குப் பதிலாக மனுஷர்களையும், உன் ஜீவனுக்கு ஈடாக ஜனங்களையும் கொடுப்ப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ન્માનપાત્ર છે, મેં તારા પર પ્રીતિ કરી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“તું ડરીશ નહિ, હું તારી સાથે છું. હું તારા લોકોને પૂર્વમાંથી અને પશ્ચિમમાંથી લઇ આવી ઘરભેગા ક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હું ઉત્તરને કહીશ, તેમને જવા દે અને દક્ષિણને કહીશ, તેમને રોકતો નહિ. મારા પુત્ર-પુત્રીઓને દૂર દૂર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ઠેઠ ધરતીને છેડેથી પાછા લા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એ બધાં મારે નામે ઓળખાય છે, એમને બધાંને મેં મારો મહિમા ગાવા માટે ર્સજ્યા છે, ઘડ્યા છે, નિર્મા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ા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યહોવા કહે છે, “આ પ્રજા, જે આંખો હોવા છતાં દેખતી નથી, કાનો હોવા છતાં સાંભળતી નથી, તેને સામે લા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બધી પ્રજાઓ ભેગી થઇ જાઓ. તેમના દેવોમાંથી આ બધું પહેલેથી કહ્યું હતું, અથવા જે ઘટનાઓ બની ચૂકી છ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ી આગાહી કરી હતી! તેઓ પોતાનો દાવો પૂરવાર કરવા સાક્ષીઓ રજૂ કરે છે, જેઓ એમની વાત સાંભળીને કહે કે,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ત્ય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પણ હવે, હે યાકૂબ તારો સર્જનહાર અને ઇસ્રાએલના ઘડવૈયા યહોવા તને કહે છે, “ડરીશ નહિ, હું તારો ઉદ્ધ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યહોવા કહે છે, “તું મારો સાક્ષી છે, તું મારો સેવક છે, હું જેને મેં પસંદ કર્યો છે, જેથી તું જાણ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કે અને મારા પર વિશ્વાસ મૂકી શકે અને સમજી શકે કે ફકત હું જ દેવ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હું, હું જ યહોવા છું; અને મારા સિવાય કોઇ તમારો ઉદ્ધાર કરી શકે તેમ નથી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આગાહી કરનાર હું જ છું, ઉદ્ધારક હું જ છું, નહિ કે તમારામાંનો કોઇ વિધમીર્ દેવ, તમે મારા સાક્ષી છ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હું જ દેવ છું” યહોવા કહે છ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“હું જ દેવ છું, છેક સૃષ્ટિના સર્જન પહેલાના કાળથી હું જ દેવ છું. મારા હાથમાંથી કોઇ છોડાવી શકે તે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થી; હું જે કાઇઁ કરું છું તેને કોઇ રોકી શકતું નથ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યહોવા, તમારો તારક, ઇસ્રાએલનો પવિત્ર દેવ કહે છે: “તમારી માટે હું બાબિલ સામે લશ્કર મોકલીશ, ત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રાવાસના સળિયાઓને હું ભોય પર ઢાળી દઇશ અને તેમનો વિજયનાદ આક્રંદમાં ફેરવાઇ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હું યહોવા છું, તમારો પરમપવિત્ર દેવ છું, ઇસ્રાએલનો સર્જનહાર અને તમારો રાજા 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શ, મેં તને તારું નામ દઇને બોલાવ્યો છે અને તું મારો પોતાન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ભૂતકાળમાં યહોવાએ સમુદ્રમાં થઇને માર્ગ કર્યો હતો, ધસમસતા જળમાં રસ્તો કર્યો હત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“તે રથને અને ઘોડાને, અને સમગ્ર યોદ્ધાઓના સૈન્યને બહાર દોરી ગયો. બધાજ ઢળી પડ્યા, પાછા બેઠા થ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મ્યા નહિ, તેઓ સૌ ઓલવાઇ ગયા, તેઓ વાટની જેમ ઓલવાઇ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પરંતુ હવે તે સર્વ ભૂતકાળનું સ્મરણ કરવાની જરૂર નથી. પહેલાં મેં જે કર્યુ હતું તેનો વિચાર ન કર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કારણ કે હું એક નવું કામ કરવાનો છું. જુઓ, મેં તેમની શરૂઆત કરી દીધી છે! શું તમે જોઇ શકતા નથી? 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 માટે અરણ્યમાં હું માર્ગ તૈયાર કરીશ અને રાનમાં તેઓને માટે નદીઓ ઉત્પન્ન કરીશ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જંગલી પ્રાણીઓ, વરુઓ અને શાહમૃગો સુદ્ધાં મને માન આપશે, કારણ, હું મરુભૂમિમાં પાણી પૂરું પાડ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ૂકા રણમાં નદીઓ વહેવડાવીશ, જેથી મારા પસંદ કરેલા લોકો પાણી પીવા પામ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એ લોકોને મેં મારે માટે બનાવ્યા છે, તેથી તેઓ મારી સ્તુતિ જાહેર કર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યહોવા કહે છે, “હે ઇસ્રાએલીઓ, તમે મને વિનંતી કરતાં નથી, તમે તો મારાથી કંટાળી ગયા છ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જ્યારે તું અગાધ જળમાં થઇને પસાર થતો હશે, ત્યારે હું તારી સાથે રહીશ, તું નદીમાં થઇને જતો હશ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તમે મને દહનાર્પણ તરીકે ઘેટાંને અર્પણ કર્યા નથી; તમે યજ્ઞોથી મારો આદર કર્યો નથી. મેં કંઇ બહ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ારરુંપ યજ્ઞો માગ્યા નહોતા કે તમને મારા માટે ધૂપ પેટાવવા માટે દબાણ કર્યું નહો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તમે કઇં મારે માટે ધૂપસળી પાછળ પૈસા ર્ખચ્યા નથી કે મને બલિદાનોની ચરબીથી તૃપ્ત કર્યો, તમે તો કેવ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પ અર્પણ કર્યા છે, અને તમારા એ અન્યાયોથી હું થાકી ગયો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“હા, હું એ જ છું, હું એકલો જ મારા પોતાના નામની માટે તમારાં સર્વ પાપ ભૂંસી નાખું છું અને ફરી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દી હું તેનું સ્મરણ કરતો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ઓ ઇસ્રાએલીઓ, આપણે સાથે ન્યાયાલયમાં જઇએ, મારા પરનો તમારો આરોપ રજૂ કરો, તમારી દલીલો રજૂ કરી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રી નિદોર્ષતા સાબિત કર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તમારા આદી પુરુષે મારી વિરુદ્ધ પાપ કર્યુ હતું. તમારા પ્રબોધકો અને યાજકોએ મારી સામે બળવો કર્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્યારે તેના વહેણ તને તાણી નહિ લઇ જાય, અગ્નિમાં થઇને તું ચાલશે તો તું દાઝી નહિ જાય; જવાળાઓ તને બાળશ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આ કારણે જ મેં તમારા અભિષિકત સરદારોને ષ્ટ કર્યા છે, ને યાકૂબ શાપરૂપ તથા ઇસ્રાએલને નિંદાપાત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ા છે, અને તેમને વિનાશને માગેર્ મોકલ્યા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કારણ કે હું યહોવા તારો દેવ છું, હું ઇસ્રાએલનો પવિત્ર યહોવા છું, હું ઇસ્રાએલનો પવિત્ર યહોવા તાર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ઉદ્ધારક છું, તારી મુકિતના બદલામાં મેં મિસર આપ્યો છે, તારે બદલે કૂશ તથા સબા આપ્યા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મેં તારે માટે થઇને બીજા બધાં લોકોને વિનિયોગ કર્યો છે, કારણ કે મારી ષ્ટિમાં તું મૂલ્યવાન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4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2026-09-07T04:54:54Z</dcterms:created>
  <dcterms:modified xsi:type="dcterms:W3CDTF">2026-09-07T04:54:54Z</dcterms:modified>
  <dc:title>યશાયા : 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