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9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Thou Fount of every blessing, 
Tune my heart to sing Thy grace; 
Streams of mercy, never ceasing, 
Call for songs of loudest prais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re I'll raise my Ebenezer. 
Hither by Thy help I'm come ; 
And I hope, by Thy good pleasure, 
Safely to arrive at hom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Jesus sought me when a stranger, 
Wandering from the fold of God ; 
He, to rescue me from danger, 
Interposed His precious bloo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, to grace how great a debtor 
Daily I'm constrained to be ! 
Let Thy grace, Lord, like a fetter, 
Bind my wandering heart to The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Prone to wander, Lord, I feel it; 
Prone to leave the God I love; 
Here's my heart, oh, take and seal it. 
Seal it for Thy courts abov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2026-07-09T09:00:58Z</dcterms:created>
  <dcterms:modified xsi:type="dcterms:W3CDTF">2026-07-09T09:00:58Z</dcterms:modified>
  <dc:title>Hymn : 1048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