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அற்புதம் செய்தீர் அதிசயம் செய்தீர்
அப்பனே உம்மைத்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நான் ஒரு சேனைக்குள் பாய்வேன்
மதிலைத் தாண்டிடுவேன் (2)
ஐயா ஸ்தோத்திரம் இயேசையா ஸ்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து விளக்கு எரியச் செய்தீர்
இருளை ஒளியாக்கின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ன்களைப் போல ஓடச் செய்தீர்
உயர அமரச் செய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த்தால் இடைக்கட்டி வழியை செவ்வையாக்கி
வாழ வை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ே என் கன்மலை நீரே என் கோட்டை
எனது அடைக்கல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ட்சிப்பின் கேடயம் எனக்கு தந்தீர்
எந்நாளும் தாங்கிக்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ால்கள் வழுவாமல் நடக்கும் பாதையை
அகலமாக்கிவிட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ம்மட்டும் காத்தீர் இனிமேலும் காப்பீர்
எந்நாளும் து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2026-07-30T20:01:37Z</dcterms:created>
  <dcterms:modified xsi:type="dcterms:W3CDTF">2026-07-30T20:01:37Z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