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ஜீவனை மதி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பொருட்டாய் நான் கணி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நான் எல்லாம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வருக்கும் நான் அடிமை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இடர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என்னை அசை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ுடன் தொடர்ந்து ஓ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நிரைவோடு பணி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பேச்செல்லா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து செயல் எல்லா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 தானே ஐயா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லும் நடந்தாலு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ாலும் படுத்தாலு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படுத்தும் உம் சித்தம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உம் விருப்பம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ில் நான் புல்லாங்குழ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ும் இச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்கி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டலும் உள்ளமெல்லாம் – அன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 தான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ுமை மணிபோல் மடி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தினமும் பலன் கொ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மானம் நிந்தை சிலுவை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உமக்காய் சும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2026-07-30T18:36:31Z</dcterms:created>
  <dcterms:modified xsi:type="dcterms:W3CDTF">2026-07-30T18:36:31Z</dcterms:modified>
  <dc:title>துதிப் பாடல்கள் : 744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