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816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sus loves me ! this I know, 
For the Bible tells me so ; 
Little ones to Him belong; 
They are weak, but He is strong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es, Jesus loves me ! Yes, Jesus loves me ! 
Yes, Jesus loves me I The Bible tells me so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Jesus loves me ! He who died 
Heaven's gate to open wide : 
He will wash away my sin, 
Let His little child come in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Jesus loves me ! He will stay 
Close beside me all the way : 
If I love Him, when I die 
He will take me home on high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2026-06-18T06:48:54Z</dcterms:created>
  <dcterms:modified xsi:type="dcterms:W3CDTF">2026-06-18T06:48:54Z</dcterms:modified>
  <dc:title>Hymn : 1155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