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ரிசேயரிலும் சதுசேயரிலும் அநேகர் தன்னிடத்தில் ஞானஸ்நானம் பெறும்படி வருகிறதை அவன் கண்டு: விரியன் பாம்புக்குட்டிகளே! வருங்கோபத்துக்குத் தப்பித்துக்கொள்ள உங்களுக்கு வகைகாட்டினவன் யார்?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ரிசேயரிலும் சதுசேயரிலும் அநேகர் தன்னிடத்தில் ஞானஸ்நானம் பெறும்படி வருகிறதை அவன் கண்டு: விரியன் பாம்புக்குட்டிகளே! வருங்கோபத்துக்குத் தப்பித்துக்கொள்ள உங்களுக்கு வகைகாட்டினவன் யார்?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னந்திரும்புதலுக்கு ஏற்ற கனிகளைக் கொடுங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பிரகாம் எங்களுக்குத் தகப்பன் என்று உங்களுக்குள்ளே சொல்லிக்கொள்ள நினையாதிருங்கள்; தேவன் இந்தக் கல்லுகளினாலே ஆபிரகாமுக்குப் பிள்ளைகளை உண்டுபண்ண வல்லவராயிருக்கிறார் என்று உங்களுக்குச் சொல்லுகிற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பிரகாம் எங்களுக்குத் தகப்பன் என்று உங்களுக்குள்ளே சொல்லிக்கொள்ள நினையாதிருங்கள்; தேவன் இந்தக் கல்லுகளினாலே ஆபிரகாமுக்குப் பிள்ளைகளை உண்டுபண்ண வல்லவராயிருக்கிறார் என்று உங்களுக்குச் சொல்லுகிற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ப்பொழுதே கோடரியானது மரங்களின் வேர் அருகே வைத்திருக்கிறது. ஆகையால் நல்ல கனிகொடாத மரமெல்லாம் வெட்டுண்டு அக்கினியிலே போடப்பட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ப்பொழுதே கோடரியானது மரங்களின் வேர் அருகே வைத்திருக்கிறது. ஆகையால் நல்ல கனிகொடாத மரமெல்லாம் வெட்டுண்டு அக்கினியிலே போடப்பட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னந்திரும்புதலுக்கென்று நான் ஜலத்தினால் உங்களுக்கு ஞானஸ்நானம் கொடுக்கிறேன்; எனக்குப்பின் வருகிறவர் என்னிலும் வல்லவராயிருக்கிறார், அவருடைய பாதரட்சைகளைச் சுமக்கிறதற்கு நான் பாத்திரன் அல்ல; அவர் பரிசுத்த ஆவியினாலும் அக்கினியினாலும் ஞானஸ்நானம் கொடுப்ப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னந்திரும்புதலுக்கென்று நான் ஜலத்தினால் உங்களுக்கு ஞானஸ்நானம் கொடுக்கிறேன்; எனக்குப்பின் வருகிறவர் என்னிலும் வல்லவராயிருக்கிறார், அவருடைய பாதரட்சைகளைச் சுமக்கிறதற்கு நான் பாத்திரன் அல்ல; அவர் பரிசுத்த ஆவியினாலும் அக்கினியினாலும் ஞானஸ்நானம் கொடுப்ப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ூற்றுக்கூடை அவர் கையில் இருக்கிறது; அவர் தமது களத்தை நன்றாய் விளக்கி, தமது கோதுமையைக் களஞ்சியத்தில் சேர்ப்பார்; பதரையோ அவியாத அக்கினியினால் சுட்டெரிப்பார் என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்நாட்களில் யோவான்ஸ்நானன் யூதேயாவின் வனாந்தரத்தில் வந்து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ூற்றுக்கூடை அவர் கையில் இருக்கிறது; அவர் தமது களத்தை நன்றாய் விளக்கி, தமது கோதுமையைக் களஞ்சியத்தில் சேர்ப்பார்; பதரையோ அவியாத அக்கினியினால் சுட்டெரிப்பார் என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யோவானால் ஞானஸ்நானம் பெறுவதற்கு இயேசு கலிலேயாவைவிட்டு யோர்தானுக்கு அருகே அவனிடத்தில் வந்த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யோவான் அவருக்குத் தடை செய்து: நான் உம்மாலே ஞானஸ்நானம் பெறவேண்டியதாயிருக்க, நீர் என்னிடத்தில் வரலாமா என்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யோவான் அவருக்குத் தடை செய்து: நான் உம்மாலே ஞானஸ்நானம் பெறவேண்டியதாயிருக்க, நீர் என்னிடத்தில் வரலாமா என்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யேசு அவனுக்குப் பிரதியுத்தரமாக: இப்பொழுது இடங்கொடு, இப்படி எல்லா நீதியையும் நிறைவேற்றுவது நமக்கு ஏற்றதாயிருக்கிறது என்றார். அப்பொழுது அவருக்கு இடங்கொடுத்த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யேசு அவனுக்குப் பிரதியுத்தரமாக: இப்பொழுது இடங்கொடு, இப்படி எல்லா நீதியையும் நிறைவேற்றுவது நமக்கு ஏற்றதாயிருக்கிறது என்றார். அப்பொழுது அவருக்கு இடங்கொடுத்த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யேசு ஞானஸ்நானம் பெற்று, ஜலத்திலிருந்து கரையேறினவுடனே, இதோ வானம் அவருக்குத் திறக்கப்பட்டது; தேவ ஆவி புறாவைப்போல இறங்கி, தம்மேல் வருகிறதைக் கண்ட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யேசு ஞானஸ்நானம் பெற்று, ஜலத்திலிருந்து கரையேறினவுடனே, இதோ வானம் அவருக்குத் திறக்கப்பட்டது; தேவ ஆவி புறாவைப்போல இறங்கி, தம்மேல் வருகிறதைக் கண்ட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ன்றியும், வானத்திலிருந்து ஒரு சத்தம் உண்டாகி, இவர் என்னுடைய நேசகுமாரன், இவரில் பிரியமாயிருக்கிறேன் என்று உரைத்த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னந்திரும்புங்கள், பரலோகராஜ்யம் சமீபித்திருக்கிறது என்று பிரசங்கம் பண்ணின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ுக்கு வழியை ஆயத்தப்படுத்துங்கள்; அவருக்குப் பாதைகளைச் செவ்வைபண்ணுங்கள் என்று வனாந்தரத்தில் கூப்பிடுகிறவனுடைய சத்தம் உண்டென்று, ஏசாயா தீர்க்கதரிசியினால் சொல்லப்பட்டவன் இவனே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ுக்கு வழியை ஆயத்தப்படுத்துங்கள்; அவருக்குப் பாதைகளைச் செவ்வைபண்ணுங்கள் என்று வனாந்தரத்தில் கூப்பிடுகிறவனுடைய சத்தம் உண்டென்று, ஏசாயா தீர்க்கதரிசியினால் சொல்லப்பட்டவன் இவனே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ந்த யோவான் ஒட்டகமயிர் உடையைத் தரித்து, தன் அரையில் வார்கச்சையைக் கட்டிக்கொண்டிருந்தான்; வெட்டுக்கிளியும் காட்டுத் தேனும் அவனுக்கு ஆகாரமாயிருந்த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ந்த யோவான் ஒட்டகமயிர் உடையைத் தரித்து, தன் அரையில் வார்கச்சையைக் கட்டிக்கொண்டிருந்தான்; வெட்டுக்கிளியும் காட்டுத் தேனும் அவனுக்கு ஆகாரமாயிருந்த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, எருசலேம் நகரத்தாரும், யூதேயா தேசத்தார் அனைவரும், யோர்தானுக்கு அடுத்த சுற்றுப்புறத்தார் யாவரும் அவனிடத்திற்குப் போய்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ங்கள் பாவங்களை அறிக்கையிட்டு யோர்தான் நதியில் அவனால் ஞானஸ்நானம் பெற்ற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6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जब उस ने बहुतेरे फरीसियों और सदूकियों को बपतिस्मा के लिये अपने पास आते देखा, तो उन से कहा, कि ह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ांप के बच्चों तुम्हें किस ने जता दिया, कि आने वाले क्रोध से भाग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सो मन फिराव के योग्य फल लाओ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और अपने अपने मन में यह न सोचो, कि हमारा पिता इब्राहीम है; क्योंकि मैं तुम से कहता हूं, 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मेश्वर इन पत्थरों से इब्राहीम के लिये सन्तान उत्पन्न कर सक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और अब कुल्हाड़ा पेड़ों की जड़ पर रखा हुआ है, इसलिये जो जो पेड़ अच्छा फल नहीं लाता, वह काटा और आ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झोंका जा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मैं तो पानी से तुम्हें मन फिराव का बपतिस्मा देता हूं, परन्तु जो मेरे बाद आनेवाला है, वह मुझ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शक्तिशाली है; मैं उस की जूती उठाने के योग्य नहीं, वह तुम्हें पवित्र आत्मा और आग से बपतिस्मा द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उसका सूप उस के हाथ में है, और वह अपना खलिहान अच्छी रीति से साफ करेगा, और अपने गेहूं को तो खत्त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उन दिनों में यूहन्ना बपतिस्मा देनेवाला आकर यहूदिया के जंगल में यह प्रचार करने लगा। 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इकट्ठा करेगा, परन्तु भूसी को उस आग में जलाएगा जो बुझने की नही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उस समय यीशु गलील से यरदन के किनारे पर यूहन्ना के पास उस से बपतिस्मा लेने आ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परन्तु यूहन्ना यह कहकर उसे रोकने लगा, कि मुझे तेरे हाथ से बपतिस्मा लेने की आवश्यक्ता है, और त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रे पास आय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यीशु ने उस को यह उत्तर दिया, कि अब तो ऐसा ही होने दे, क्योंकि हमें इसी रीति से सब धामिर्कता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ूरा करना उचित है, तब उस ने उस की बात मान ल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और यीशु बपतिस्मा लेकर तुरन्त पानी में से ऊपर आया, और देखो, उसके लिये आकाश खुल गया; और उस 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मेश्वर के आत्मा को कबूतर की नाईं उतरते और अपने ऊपर आते देख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और देखो, यह आकाशवाणी हुई, कि यह मेरा प्रिय पुत्र है, जिस से मैं अत्यन्त प्रसन्न हू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मन फिराओ; क्योंकि स्वर्ग का राज्य निकट आ ग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यह वही है जिस की चर्चा यशायाह भविष्यद्वक्ता के द्वारा की गई कि जंगल में एक पुकारने वाले का शब्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 रहा है, कि प्रभु का मार्ग तैयार करो, उस की सड़कें सीधी कर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यह यूहन्ना ऊंट के रोम का वस्त्र पहिने था, और अपनी कमर में चमड़े का पटुका बान्धे हुए था, और उस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ोजन टिड्डियां और बनमधु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तब यरूशलेम के और सारे यहूदिया के, और यरदन के आस पास के सारे देश के लोग उसके पास निकल आ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और अपने अपने पापों को मानकर यरदन नदी में उस से बपतिस्मा ल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2026-09-05T22:12:11Z</dcterms:created>
  <dcterms:modified xsi:type="dcterms:W3CDTF">2026-09-05T22:12:11Z</dcterms:modified>
  <dc:title>मत्ती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