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6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ோ ஹோ ஹோ... ஹே... 
குட்டிச் செல்வங்களே 
Bible சொல்லும் 
கதையத்தான் 
கேட்க வாருங்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முவேல் என்றொரு சிறுவன் 
அன்னாளின் புதல்வன் 
ஆலயத்தில் வளர்ந்தான் 
பணிவிடை செய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ன்ன செல்லச் செல்வங்களே 
நாமும் இயேசுவின் பிள்ளைகளே 
பணிவிடைக்கு மாதிரியாம் 
இயேசுவைப் போல் வாழுங்கள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2026-07-04T07:30:38Z</dcterms:created>
  <dcterms:modified xsi:type="dcterms:W3CDTF">2026-07-04T07:30:38Z</dcterms:modified>
  <dc:title>VBS 2026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