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? சிலுவையை நீர்
எங்கே சுமந்து போகிறீர்?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ங்கே சுமந்து போறீர்? இந்தக் கானலில் உம
தங்க முழுவதும் நோக ஐயா , என் யேசுநாதா --- எங்கே
2.  தோளில் பாரம் அழுத்த , தூக்கப் பெலமில்லாமல்
தாளும் தத்தளிக்கவே , தாப சோபம் உற நீர் --- எங்கே
3.  வாதையினால் உடலும் வாடித் தவிப்புண்டாக ,
பேதம் இல்லாச் சீமோனும் பின்னாகத் தாங்கிவர --- எங்கே
4. தாயார் அழுதுவர சார்ந்தவர் பின்தொடர
மாயம் இல்லாத ஞான மாதர் புலம்பிவர --- எங்கே
5.  வல்லபேயைக் கொல்லவும் , மரணந்தனை வெல்லவும்
எல்லை இல்லாப் பாவங்கள் எல்லாம் நாசமாகவும் --- எங்கே
6.  வண்டக் கள்ளர் நடுவில் மரத்தில் தொங்குவதற்கோ
சண்டாளர்களைத் தூக்கும் தலையோட்டு மேட்டுக்கோ --- எங்கே
7.  மாசணுகாத சத்திய வாசகனே , உமது
தாசர்களைக் காக்கவும் தாங்காத சுமையை எடுத்து --- எங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2026-07-30T12:39:55Z</dcterms:created>
  <dcterms:modified xsi:type="dcterms:W3CDTF">2026-07-30T12:39:55Z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