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? சிலுவையை நீர்
எங்கே சுமந்து போகிறீர்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ல்ல பேயைக் கொல்லவும், மரணந்தனை வெல்லவும் (2)
எல்லை இல்லாப் பாவங்கள் எல்லாம் நாசமாக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? சிலுவையை நீர்
எங்கே சுமந்து போகிறீர்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ாசணுகாத சத்திய வாசகனே, உமது (2)
தாசர்களைக் காக்கவும் தாங்காச் சுமையை எடுத்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? சிலுவையை நீர்
எங்கே சுமந்து போகிறீர்?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? சிலுவையை நீர்
எங்கே சுமந்து போகிறீர்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ங்கே சுமந்து போகிறீர்? இந்த கானலில் உமது (2)
அங்கம் முழுதும் நோக, ஜயா, என் ஏசநாத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? சிலுவையை நீர்
எங்கே சுமந்து போகிறீர்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ோளில் பாரம் அழுத்த, தூக்கப் பெலம் இல்லாமல், (2)
தாளுந் தத்தளிக்கவே, தாப சோபம் உற, நீர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? சிலுவையை நீர்
எங்கே சுமந்து போகிறீர்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தையினால் உடலும் வாடித் தவிப்புண்டாக, (2)
பேதம் இல்லாச் சீமோனும் பின்னாகத் தாங்கி வர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? சிலுவையை நீர்
எங்கே சுமந்து போகிறீர்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யார் அழுதுவர சார்ந்தவர் பின் தொடர, (2)
மாயம் இல்லாத ஞான மாதர் புலம்பி வர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2026-09-15T14:11:21Z</dcterms:created>
  <dcterms:modified xsi:type="dcterms:W3CDTF">2026-09-15T14:11:21Z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