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ar Refuge of my weary soul,
On Thee, when sorrows rise.
On Thee, when waves of trouble roll,
My fainting hope rel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o Thee I tell each rising grief,
For Thou alone canst heal;
Thy Word can bring a sweet relief
For every pain I fee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ut oh, when gloomy doubts prevail,
I fear to call Thee mine;
The springs of comfort seem to fail,
And all my hopes decli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et, gracious God, where shall I flee?
Thou art my only trust;
And still my soul would cleave to Thee,
Though prostrate in the du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y mercy-seat is open still,
Here let my soul retreat;
With humble hope attend Thy will,
And wait beneath Thy fee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2026-09-15T13:13:10Z</dcterms:created>
  <dcterms:modified xsi:type="dcterms:W3CDTF">2026-09-15T13:13:10Z</dcterms:modified>
  <dc:title>Hymn : 106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