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re were they in great fear, where no fear was: for God has scattered the bones of him that camps against you: you have put them to shame, because God has despised them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Oh that the salvation of Israel were come out of Zion! When God brings back the captivity of his people, Jacob shall rejoice, and Israel shall be glad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Oh that the salvation of Israel were come out of Zion! When God brings back the captivity of his people, Jacob shall rejoice, and Israel shall be glad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fool has said in his heart, There is no God. Corrupt are they, and have done abominable iniquity: there is none that does good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The fool has said in his heart, There is no God. Corrupt are they, and have done abominable iniquity: there is none that does good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God looked down from heaven upon the children of men, to see if there were any that did understand, that did seek God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God looked down from heaven upon the children of men, to see if there were any that did understand, that did seek God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Every one of them is gone back: they are altogether become filthy; there is none that does good, no, not one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ave the workers of iniquity no knowledge? who eat up my people as they eat bread: they have not called upon God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Have the workers of iniquity no knowledge? who eat up my people as they eat bread: they have not called upon God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There were they in great fear, where no fear was: for God has scattered the bones of him that camps against you: you have put them to shame, because God has despised them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1197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மிகவும் பயந்தார்கள்; தேவன் அவர்களை வெறுத்தபடியினால் நீ அவர்களை வெட்கப்படுத்தினாய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ீயோனிலிருந்து இஸ்ரவேலுக்கு இரட்சிப்பு வருவதாக, தேவன் தம்முடைய ஜனத்தின் சிறையிருப்பைத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திருப்பும்போது, யாக்கோபுக்குக் களிப்பும் இஸ்ரவேலுக்கு மகிழ்ச்சியும் உண்டா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தேவன் இல்லை என்று மதிகேடன் தன் இருதயத்தில் சொல்லிக்கொள்ளுகிறான்; அவர்கள் தங்களைக் கெடுத்த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ருவருப்பான அக்கிரமங்களைச் செய்துவருகிறார்கள்; நன்மைசெய்கிறவன் ஒருவனும் இ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தேவனைத் தேடுகிற உணர்வுள்ளவன் உண்டோ என்று பார்க்க, தேவன் பரலோகத்திலிருந்து மனுபுத்திரரைக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ண்ணோக்கினா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அவர்கள் எல்லாரும் வழிவிலகி, ஏகமாய்க் கெட்டுப்போனார்கள்; நன்மை செய்கிறவனில்லை, ஒருவனாகிலும் இ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க்கிரமக்காரருக்கு அறிவு இல்லையா? அப்பத்தைப் பட்சிக்கிறதுபோல் என் ஜனத்தைப் பட்சிக்கிறார்கள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அவர்கள் தேவனைத் தொழுதுகொள்ளுகிறதில்ல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உனக்கு விரோதமாய்ப் பாளயமிறங்கினவனுடைய எலும்புகளை தேவன் சிதறப்பண்ணினபடியால், பயமில்லாத இட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சங்கீதம் : 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5">
  <a:themeElements>
    <a:clrScheme name="Theme7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2026-08-02T18:35:00Z</dcterms:created>
  <dcterms:modified xsi:type="dcterms:W3CDTF">2026-08-02T18:35:00Z</dcterms:modified>
  <dc:title>சங்கீதம் : 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