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ெல்லாம் துடை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மணிபோல் கா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ர்மேகம் போன்ற கஷ்டங்கள் வ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த்துடன் உன்னைக் காத்த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ர்வடையும் நேர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ன் உனக்களி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உன் வெளிச்சம் இரட்சிப்புமான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மதமின்றி நீ வந்திடு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கல வியாதியையும் குணமாக்க வல்லவர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ாயிருந்தாலும் பேதங்கள் இன்ற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அழை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யாய் அன்பை அளித்திடவ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அழை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லாய் உன்னைத் தம் கர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ட்டியே இயேசு அழை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ுன்ப நேரத்திலும் ஆறுத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ளிப்பார் என்றுணர்ந்து நீ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நோக்க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ையில்லா இன்பம் பெற்றிடு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2026-07-09T08:59:01Z</dcterms:created>
  <dcterms:modified xsi:type="dcterms:W3CDTF">2026-07-09T08:59:01Z</dcterms:modified>
  <dc:title>துதிப் பாடல்கள் : 411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