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0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் 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்மேகம் போன்ற கஷ்டங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ுடன் உன்னைக் கா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டையும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உனக்கள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 வெளிச்சம் இரட்சிப்புமான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மதமின்றி நீ வ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வியாதியையும் குணமாக்க வல்ல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ாயிருந்தாலும் பேதங்கள் இன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ய் அன்பை அளித்திடவ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உன்னைத் தம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்டியே இயேசு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ுன்ப நேரத்திலும் ஆற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ளிப்பார் என்றுணர்ந்து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ோ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ில்லா இன்பம் பெற்ற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2026-09-06T22:42:36Z</dcterms:created>
  <dcterms:modified xsi:type="dcterms:W3CDTF">2026-09-06T22:42:36Z</dcterms:modified>
  <dc:title>துதிப் பாடல்கள் : 411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