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presProps" Target="presProps.xml"/>
  <Relationship Id="rId50" Type="http://schemas.openxmlformats.org/officeDocument/2006/relationships/viewProps" Target="viewProps.xml"/>
  <Relationship Id="rId5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 மாம்ச சம்பந்தமான கட்டளையாகிய நியாயப்பிரமாணத்தின்படி ஆசாரியராகாமல்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 மாம்ச சம்பந்தமான கட்டளையாகிய நியாயப்பிரமாணத்தின்படி ஆசாரியராகாமல்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ீர் மெல்கிசேதேக்கின் முறைமையின்படி என்றென்றைக்கும் ஆசாரியராயிருக்கிறீர் என்று சொல்லிய சாட்சிக்குத்தக்கதாக அழியாத ஜீவனுக்குரிய வல்லமையின்படியே ஆசாரியரான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ுந்தின கட்டளை பெலவீனமுள்ளதும் பயனற்றதுமாயிருந்ததினிமித்தம் மாற்றப்பட்ட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ியாயப்பிரமாணமானது ஒன்றையும் பூரணப்படுத்தவில்லை, அதிக நன்மையான நம்பிக்கையை வருவிப்பதோ பூரணப்படுத்துகிறது; அந்த நம்பிக்கையினாலே தேவனிடத்தில் சேருகிறோ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ியாயப்பிரமாணமானது ஒன்றையும் பூரணப்படுத்தவில்லை, அதிக நன்மையான நம்பிக்கையை வருவிப்பதோ பூரணப்படுத்துகிறது; அந்த நம்பிக்கையினாலே தேவனிடத்தில் சேருகிறோ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ன்றியும், அவர்கள் ஆணையில்லாமல் ஆசாரியராக்கப்படுகிறார்கள்; இவரோ: நீர் மெல்கிசேதேக்கின் முறைமையின்படி என்றென்றைக்கும் ஆசாரியராயிருக்கிறீர் என்று கர்த்தர் ஆணையிட்டார், மனம்மாறாலும் இருப்பார் என்று தம்முடனே சொன்னவராலே ஆணையோடே ஆசாரியரான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ஆனதால், இயேசுவானவர் ஆணையின்படியே ஆசாரியராக்கப்பட்டது எவ்வளவு விசேஷித்த காரியமோ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ஆனதால், இயேசுவானவர் ஆணையின்படியே ஆசாரியராக்கப்பட்டது எவ்வளவு விசேஷித்த காரியமோ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்வளவு விசேஷித்த உடன்படிக்கைக்குப் பிணையாளியான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ல்லாமலும், இஸ்ரவேல், தங்கள் லேவிகோத்திர ஆசாரிய முறைமைக்குட்பட்டிருந்தல்லவோ நியாயப்பிரமாணத்தைப் பெற்றார்கள்; அந்த ஆசாரிய முறைமையினாலே பூரணப்படுதல் உண்டாயிருக்குமானால், ஆரோனுடைய முறைமையின்படி அழைக்கப்படாமல், மெல்கிசேதேக்கினுடைய, முறைமையின்படி அழைக்கப்பட்ட வேறொரு ஆசாரியர் எழும்பவேண்டுவதென்ன?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ன்றியும், அவர்கள் மரணத்தினிமித்தம் நிலைத்திருக்கக்கூடாதவர்களானபடியால், ஆசாரியராக்கப்படுகிறவர்கள் அநேகராயிருக்கிற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வரோ என்றென்றைக்கும் நிலைத்திருக்கிறபடியினாலே, மாறிப்போகாத ஆசாரியத்துவமுள்ளவராயிருக்கி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ேலும், தமது மூலமாய் தேவனிடத்தில் சேருகிறவர்களுக்காக வேண்டுதல்செய்யும்படிக்கு அவர் எப்பொழுதும் உயிரோடிருக்கிறவராகையால் அவர்களை முற்றுமுடிய இரட்சிக்க வல்லவராயுமிருக்கிற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ேலும், தமது மூலமாய் தேவனிடத்தில் சேருகிறவர்களுக்காக வேண்டுதல்செய்யும்படிக்கு அவர் எப்பொழுதும் உயிரோடிருக்கிறவராகையால் அவர்களை முற்றுமுடிய இரட்சிக்க வல்லவராயுமிருக்கி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ந்த மெல்கிசேதேக்கு சாலேமின் ராஜாவும், உன்னதமான தேவனுடைய ஆசாரியனுமாயிருந்தான்; ராஜாக்களை முறியடித்துவந்த ஆபிரகாமுக்கு இவன் எதிர்கொண்டுபோய், அவனை ஆசீர்வதித்த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ந்த மெல்கிசேதேக்கு சாலேமின் ராஜாவும், உன்னதமான தேவனுடைய ஆசாரியனுமாயிருந்தான்; ராஜாக்களை முறியடித்துவந்த ஆபிரகாமுக்கு இவன் எதிர்கொண்டுபோய், அவனை ஆசீர்வதித்த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ரிசுத்தரும், குற்றமற்றவரும், மாசில்லாதவரும், பாவிகளுக்கு விலகினவரும், வானங்களிலும் உயர்ந்தவருமாயிருக்கிற இவ்விதமான பிரதான ஆசாரியர் நமக்கு ஏற்றவராயிருக்கி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ரிசுத்தரும், குற்றமற்றவரும், மாசில்லாதவரும், பாவிகளுக்கு விலகினவரும், வானங்களிலும் உயர்ந்தவருமாயிருக்கிற இவ்விதமான பிரதான ஆசாரியர் நமக்கு ஏற்றவராயிருக்கி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ர் பிரதான ஆசாரியர்களைப்போல முன்பு சொந்தப் பாவங்களுக்காகவும், பின்பு ஜனங்களுடைய பாவங்களுக்காகவும் நாடோறும் பலியிடவேண்டுவதில்லை; ஏனெனில் தம்மைத்தாமே பலியிட்டதினாலே ஒரேதரம் செய்து முடித்த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ர் பிரதான ஆசாரியர்களைப்போல முன்பு சொந்தப் பாவங்களுக்காகவும், பின்பு ஜனங்களுடைய பாவங்களுக்காகவும் நாடோறும் பலியிடவேண்டுவதில்லை; ஏனெனில் தம்மைத்தாமே பலியிட்டதினாலே ஒரேதரம் செய்து முடித்த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ல்லாமலும், இஸ்ரவேல், தங்கள் லேவிகோத்திர ஆசாரிய முறைமைக்குட்பட்டிருந்தல்லவோ நியாயப்பிரமாணத்தைப் பெற்றார்கள்; அந்த ஆசாரிய முறைமையினாலே பூரணப்படுதல் உண்டாயிருக்குமானால், ஆரோனுடைய முறைமையின்படி அழைக்கப்படாமல், மெல்கிசேதேக்கினுடைய, முறைமையின்படி அழைக்கப்பட்ட வேறொரு ஆசாரியர் எழும்பவேண்டுவதென்ன?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ியாயப்பிரமாணமானது பெலவீனமுள்ள மனுஷர்களைப் பிரதான ஆசாரியராக ஏற்படுத்துகிறது; நியாயப்பிரமாணத்திற்குப்பின்பு உண்டான ஆணையோடே விளங்கிய வசனமோ என்றென்றைக்கும் பூரணரான குமாரனை ஏற்படுத்துகிற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ியாயப்பிரமாணமானது பெலவீனமுள்ள மனுஷர்களைப் பிரதான ஆசாரியராக ஏற்படுத்துகிறது; நியாயப்பிரமாணத்திற்குப்பின்பு உண்டான ஆணையோடே விளங்கிய வசனமோ என்றென்றைக்கும் பூரணரான குமாரனை ஏற்படுத்துகிற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வனுக்கு ஆபிரகாம் எல்லாவற்றிலும் தசமபாகம் கொடுத்தான்; இவனுடைய முதற்பேராகிய மெல்கிசேதேக்கு என்பதற்கு நீதியின் ராஜா என்றும், பின்பு சாலேமின் ராஜா என்பதற்குச் சமாதானத்தின் ராஜா என்றும் அருத்தமா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வனுக்கு ஆபிரகாம் எல்லாவற்றிலும் தசமபாகம் கொடுத்தான்; இவனுடைய முதற்பேராகிய மெல்கிசேதேக்கு என்பதற்கு நீதியின் ராஜா என்றும், பின்பு சாலேமின் ராஜா என்பதற்குச் சமாதானத்தின் ராஜா என்றும் அருத்தமா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வன் தகப்பனும் தாயும் வம்சவரலாறும் இல்லாதவன்; இவன் நாட்களின் துவக்கமும் ஜீவனின் முடிவுமுடையவனாயிராமல், தேவனுடைய குமாரனுக்கு ஒப்பானவனாய் என்றென்றைக்கும் ஆசாரியனாக நிலைத்திருக்கிற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வன் தகப்பனும் தாயும் வம்சவரலாறும் இல்லாதவன்; இவன் நாட்களின் துவக்கமும் ஜீவனின் முடிவுமுடையவனாயிராமல், தேவனுடைய குமாரனுக்கு ஒப்பானவனாய் என்றென்றைக்கும் ஆசாரியனாக நிலைத்திருக்கிற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வன் எவ்வளவு பெரியவனாயிருக்கிறான் பாருங்கள்; கோத்திரத்தலைவனாகிய ஆபிரகாம் முதலாய் கொள்ளையிடப்பட்ட பொருள்களில் இவனுக்குத் தசமபாகம் கொடுத்த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வன் எவ்வளவு பெரியவனாயிருக்கிறான் பாருங்கள்; கோத்திரத்தலைவனாகிய ஆபிரகாம் முதலாய் கொள்ளையிடப்பட்ட பொருள்களில் இவனுக்குத் தசமபாகம் கொடுத்த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லேவியின் புத்திரரில் ஆசாரியத்துவத்தை அடைகிறவர்களும், ஆபிரகாமின் அரையிலிருந்து வந்த தங்கள் சகோதரரான ஜனங்களின் கையிலே நியாயப்பிரமாணத்தின்படி தசமபாகம் வாங்குகிறதற்குக் கட்டளைபெற்றிருக்கிற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லேவியின் புத்திரரில் ஆசாரியத்துவத்தை அடைகிறவர்களும், ஆபிரகாமின் அரையிலிருந்து வந்த தங்கள் சகோதரரான ஜனங்களின் கையிலே நியாயப்பிரமாணத்தின்படி தசமபாகம் வாங்குகிறதற்குக் கட்டளைபெற்றிருக்கிற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சாரியத்துவம் மாற்றப்பட்டிருக்குமேயானால், நியாயப்பிரமாணமும் மாற்றப்படவேண்டியதாகும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கிலும், அவர்களுடைய வம்ச வரிசையில் வராதவனாகிய இவன் ஆபிரகாமின் கையில் தசமபாகம் வாங்கி, வாக்குத்தத்தங்களைப் பெற்றவனை ஆசீர்வதித்த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கிலும், அவர்களுடைய வம்ச வரிசையில் வராதவனாகிய இவன் ஆபிரகாமின் கையில் தசமபாகம் வாங்கி, வாக்குத்தத்தங்களைப் பெற்றவனை ஆசீர்வதித்த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ிறியவன் பெரியவனாலே ஆசீர்வதிக்கப்படுவான், அதற்குச் சந்தேகமில்லை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ன்றியும், இங்கே, மரிக்கிற மனுஷர்கள் தசமபாகம் வாங்குகிறார்கள்; அங்கேயோ, பிழைத்திருக்கிறான் என்று சாட்சிபெற்றவன் வாங்கின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ன்றியும், இங்கே, மரிக்கிற மனுஷர்கள் தசமபாகம் வாங்குகிறார்கள்; அங்கேயோ, பிழைத்திருக்கிறான் என்று சாட்சிபெற்றவன் வாங்கின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ன்றியும், மெல்கிசேதேக்கு ஆபிரகாமுக்கு எதிர்கொண்டுபோனபோது, லேவியானவன் தன் தகப்பனுடைய அரையிலிருந்தபடியால்,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சமபாகம் வாங்குகிற அவனும் ஆபிரகாமின் மூலமாய்த் தசமபாகம் கொடுத்தான் என்று சொல்லலா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வைகள் எவரைக்குறித்துச் சொல்லப்பட்டிருக்கிறதோ, அவர் வேறொரு கோத்திரத்துக்குள்ளானவராயிருக்கிறாரே; அந்தக் கோத்திரத்தில் ஒருவனாகிலும் பலிபீடத்து ஊழியம் செய்ததில்லையே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வைகள் எவரைக்குறித்துச் சொல்லப்பட்டிருக்கிறதோ, அவர் வேறொரு கோத்திரத்துக்குள்ளானவராயிருக்கிறாரே; அந்தக் கோத்திரத்தில் ஒருவனாகிலும் பலிபீடத்து ஊழியம் செய்ததில்லையே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ம்முடைய கர்த்தர் யூதாகோத்திரத்தில் தோன்றினாரென்பது பிரசித்தமாயிருக்கிறது; அந்தக் கோத்திரத்தாரைக்குறித்து மோசே ஆசாரியத்துவத்தைப்பற்றி ஒன்றும் சொல்லவில்லையே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ம்முடைய கர்த்தர் யூதாகோத்திரத்தில் தோன்றினாரென்பது பிரசித்தமாயிருக்கிறது; அந்தக் கோத்திரத்தாரைக்குறித்து மோசே ஆசாரியத்துவத்தைப்பற்றி ஒன்றும் சொல்லவில்லையே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ல்லாமலும், மெல்கிசேதேக்குக்கு ஒப்பாய் வேறொரு ஆசாரியர் எழும்புகிறாரென்று சொல்லியிருப்பதினால், மேற்சொல்லியது மிகவும் பிரசித்தமாய் விளங்குகிற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57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जो शारीरिक आज्ञा की व्यवस्था के अनुसार नहीं, परअविनाशी जीवन की सामर्थ के अनुसार नियुक्त हो त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मारा दावा और भी स्पष्टता से प्रगट हो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क्योंकि उसके विषय में यह गवाही दी गई है, कि तू मलिकिसिदक की रीति पर युगानुयुग याजक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निदान, पहिली आज्ञा निर्बल; और निष्फल होने के कारण लोप हो ग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(इसलिये कि व्यवस्था ने किसी बात की सिद्धि नहीं कि) और उसके स्थान पर एक ऐसी उत्तम आशा रखी गई ह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िस के द्वारा हम परमेश्वर के समीप जा सक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और इसलिये कि मसीह की नियुक्ति बिना शपथ नहीं हु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(क्योंकि वे तो बिना शपथ याजक ठहराए गए पर यह शपथ के साथ उस की ओर से नियुक्त किया गया जिस ने उस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िषय में कहा, कि प्रभु ने शपथ खाई, और वह उस से फिर ने पछताएगा, कि तू युगानुयुग याजक है)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सो यीशु एक उत्तम वाचा का जामिन ठहर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तक यदि लेवीय याजक पद के द्वारा सिद्धि हो सकती है (जिस के सहारे से लोगों को व्यवस्था मिली थी) त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वे तो बहुत से याजक बनते आए, इस का कारण यह था कि मृत्यु उन्हें रहने नहीं देती थ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पर यह युगानुयुग रहता है; इस कारण उसका याजक पद अटल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इसी लिये जो उसके द्वारा परमेश्वर के पास आते हैं, वह उन का पूरा पूरा उद्धार कर सकता है, क्यों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ह उन के लिये बिनती करने को सर्वदा जीवित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यह मलिकिसिदक शालेम का राजा, और परमप्रधान परमेश्वर का याजक, सर्वदा याजक बना रहता है; जब इब्राही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ाजाओं को मार कर लौटा जाता था, तो इसी ने उस से भेंट करके उसे आशीष द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सो ऐसा ही महायाजक हमारे योग्य था, जो पवित्र, और निष्कपट और निर्मल, और पापियों से अलग, और स्वर्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 भी ऊंचा किया हुआ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और उन महायाजकों की नाईं उसे आवश्यक नहीं कि प्रति दिन पहिले अपने पापों और फिर लोगों के पापों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िये बलिदान चढ़ाए; क्योंकि उस ने अपने आप को बलिदान चढ़ाकर उसे एक ही बार निपटा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र क्या आवश्यकता थी, कि दूसरा याजक मलिकिसिदक की रीति पर खड़ा हो, और हारून की रीति का न कहलाए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क्योंकि व्यवस्था तो निर्बल मनुष्यों को महायाजक नियुक्त करती है; परन्तु उस शपथ का वचन जो व्यवस्थ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बाद खाई गई, उस पुत्र को नियुक्त करता है जो युगानुयुग के लिये सिद्ध किया गया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इसी को इब्राहीम ने सब वस्तुओं का दसवां अंश भी दिया: यह पहिले अपने नाम के अर्थ के अनुसार, धर्म 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ाजा, और फिर शालेम अर्थात शांति का राज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जिस का न पिता, न माता, न वंशावली है, जिस के न दिनों का आदि है और न जीवन का अन्त है; परन्त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मेश्वर के पुत्र के स्वरूप ठहर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अब इस पर ध्यान करो कि यह कैसा महान था जिस को कुलपति इब्राहीम ने अच्छे से अच्छे माल की लूट 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सवां अंश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लेवी की संतान में से जो याजक का पद पाते हैं, उन्हें आज्ञा मिली है, कि लोगों, अर्थात अपने भाइय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 चाहे, वे इब्राहीम ही की देह से क्यों न जन्मे हों, व्यवस्था के अनुसार दसवां अंश ल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क्योंकि जब याजक का पद बदला जाता है तो व्यवस्था का भी बदलना अवश्य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पर इस ने, जो उन की वंशावली में का भी न था इब्राहीम से दसवां अंश लिया और जिसे प्रतिज्ञाएं मिली थ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े आशीष द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और उस में संदेह नहीं, कि छोटा बड़े से आशीष पा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और यहां तो मरनहार मनुष्य दसवां अंश लेते हैं पर वहां वही लेता है, जिस की गवाही दी जाती है, कि व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ीवित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तो हम यह भी कह सकते हैं, कि लेवी ने भी, जो दसवां अंश लेता है, इब्राहीम के द्वारा दसवां अंश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7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क्योंकि जिस समय मलिकिसिदक ने उसके पिता से भेंट की, उस समय यह अपने पिता की देह में थ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क्योंकि जिस के विषय में ये बातें कही जाती हैं कि वह दूसरे गोत्र का है, जिस में से किसी ने वेद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ी सेवा नहीं क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तो प्रगट है, कि हमारा प्रभु यहूदा के गोत्र में से उदय हुआ है और इस गोत्र के विषय में मूसा 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ाजक पद की कुछ चर्चा नहीं क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ओर जब मलिकिसिदक के समान एक और ऐसा याजक उत्पन्न होने वाल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2026-08-02T14:04:14Z</dcterms:created>
  <dcterms:modified xsi:type="dcterms:W3CDTF">2026-08-02T14:04:14Z</dcterms:modified>
  <dc:title>எபிரெயர் : 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