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essed is he that is trusting the Lord, 
For the help that he daily needs ; 
He shall inherit the promised reward, 
If he follow where Jesus lead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ust . . . in the Lord with all . . thine heart, . . 
And in all thy ways acknowledge Him, . . 
And He shall direct thy paths ; . . . 
Trust ... in the Lord . . . with all . . thine heart, . . 
And in all thy ways acknowledge Him, . . 
And He shall direct thy path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lessed is he that is trusting the Lord, 
Who doth follow the heavenly way ; 
Keeping with patience and hope the path,
All his steps shall be guarded each d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lessed is he whom the Father will aid, 
And the Saviour will e'er befriend ; 
He shall not fear, and shall not be dismayed, 
For the Lord will his soul defen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lessed is he who will keep in the way 
That will upward and onward lead ; 
Walking by faith in His love every day, 
Who supplieth his daily nee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2026-07-31T13:10:32Z</dcterms:created>
  <dcterms:modified xsi:type="dcterms:W3CDTF">2026-07-31T13:10:32Z</dcterms:modified>
  <dc:title>Hymn : 560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