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ுமப்பதனால் இறைவா
உம் சிறகுகள் முறிவதில்லை
அள்ளி அணைப்பதனால் இறைவா
உம் அன்பு குறைவதில்லை
ஆயிரம் மின்னல் இடித்திட்ட போதும்
வானம் கிழிவதில்லை
ஆயிரம் மைல்கள் நடந்திட்ட போதும்
நதிகள் அழ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ை சுமக்கும் தாய்க்கு என்றும்
குழந்தை சுமையில்லை
கருவிழி சுமக்கும் இருவிழி அதற்கு
இமைகள் சுமையில்லை
மதுவை சுமக்கும் மலர்களுக்கென்றும்
பனித்துளி சுமையில்லை
வானை சுமக்கும் மேகத்திற்கென்றும்
மழைத்துளி சுமையில்லை
மழைத்துளி சுமைய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ழும் மனிதரை தாங்கும் பூமிக்கு 
முட்கள் சுமையில்லை
இகழும் மனிதரில் இரங்கும் மனதிற்கு 
சிலுவைகள் சுமையில்லை
உலகின் பாவம் சுமக்கும் தோள்களில்
நான் ஒரு சுமையில்லை
உயிரை ஈயும் உன் சிறகின் நிழலில் என்
இதயம் சுமைய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2026-07-30T22:01:07Z</dcterms:created>
  <dcterms:modified xsi:type="dcterms:W3CDTF">2026-07-30T22:01:07Z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