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7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ம்மைப் போலவே என்னை மாற்ற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யம் என்னிலே சாம்பலாக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அபிஷேகமே கற்றுக் கொடுத்திடும் – எ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ன்னவரே என்னை அபிஷேக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 அபிஷேகம் ஆவியின் அபிஷே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ட்டெரித்திடும் என்னை சுத்திகரித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ஆவியால் என்னை நிரப்ப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மாய் என்னை மாற்ற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க்கினி போட வந்தேன் பற்றயெறிய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 சொன்னவரே இன்று அபிஷேக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ஆவியினாலே சரீரத்தின் – பா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ச்சையை என்னில் சுட்டெரித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2026-07-31T14:01:09Z</dcterms:created>
  <dcterms:modified xsi:type="dcterms:W3CDTF">2026-07-31T14:01:09Z</dcterms:modified>
  <dc:title>துதிப் பாடல்கள்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