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95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Final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சித்தம் தேவா என் பாக்கியம்!
குயவன் நீர் தாமே, களிமண் நானே;
உம் சித்தம்போல ஆக்கும் என்னை,
ஒப்புவித்தேனே பூரணமாய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Final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2026-05-30T20:34:20Z</dcterms:created>
  <dcterms:modified xsi:type="dcterms:W3CDTF">2026-05-30T20:34:20Z</dcterms:modified>
  <dc:title>Final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