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ே தேவனைத் தேட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ேலையுனக்குக் கைகூட, - சத்ய
வேதன் கிருபை வரத்தை மன்றாட,
காலை தேடுவோர் எனைக் கண்டடைவாரே,
கண்விழித்து ஜெபஞ் செய்யுமென்றா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ே தேவனைத் தேடு; - ஜீவ
காருண்யர் பாதம் பணிந்து மன்றாடு.
காலமே தேவனைத் தே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ே தேவனைத் தேடு; - ஜீவ
காருண்யர் பாதம் பணிந்து மன்றாடு. (2)
காலமே தேவனைத் தேட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லமுடன் பதம் பாடிக்கொண்டாடு; (2)
சீரான நித்திய ஜீவனை நாட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ே தேவனைத் தேட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ன்னுயிர்க்காய் மரித்தாரே, - மனு
மைந்தனென நாமம் வைத்திருந்தாரே;
உன் சிருஷ்டிகரை நீ உதயத்திலெண்ணு!
உள்ளங்கனிந்து தனிஜெபம் பண்ண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ே தேவனைத் தேட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ச் சோதனைகளை வெல்லு; - கெட்ட
பாருடல் பேயுடன் போருக்கு நில்லு,
ஜீவ கிரீடஞ் சிரத்திலணியச்
சிந்தனை செய்; மனுவேலனைப் பணிய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ே தேவனைத் தேட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ிறுவர்கள் என்னிடஞ் சேரத் - தடை
செய்யா திருங்களென்றார் மனதார;
பரலோக செல்வ மவர்க்குப் பலிக்கும்;
பாக்கியமெல்லாம் பரந்து ஜொலிக்க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2026-07-09T08:54:56Z</dcterms:created>
  <dcterms:modified xsi:type="dcterms:W3CDTF">2026-07-09T08:54:56Z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