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நாகமான் கடுங்கோபங்கொண்டு, புறப்பட்டுப்போய்: அவன் வெளியே வந்து நின்று, தன் தேவனாகிய கர்த்தருடைய நாமத்தைத் தொழுது, தன் கையினால் அந்த இடத்தைத் தடவி, இவ்விதமாய்க் குஷ்டரோகத்தை நீக்கிவிடுவான் என்று எனக்குள் நினைத்திருந்த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நாகமான் கடுங்கோபங்கொண்டு, புறப்பட்டுப்போய்: அவன் வெளியே வந்து நின்று, தன் தேவனாகிய கர்த்தருடைய நாமத்தைத் தொழுது, தன் கையினால் அந்த இடத்தைத் தடவி, இவ்விதமாய்க் குஷ்டரோகத்தை நீக்கிவிடுவான் என்று எனக்குள் நினைத்திருந்த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நாகமான் கடுங்கோபங்கொண்டு, புறப்பட்டுப்போய்: அவன் வெளியே வந்து நின்று, தன் தேவனாகிய கர்த்தருடைய நாமத்தைத் தொழுது, தன் கையினால் அந்த இடத்தைத் தடவி, இவ்விதமாய்க் குஷ்டரோகத்தை நீக்கிவிடுவான் என்று எனக்குள் நினைத்திருந்த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ீரியாவிலிருந்து தண்டுகள் புறப்பட்டு, இஸ்ரவேல் தேசத்திலிருந்து ஒரு சிறு பெண்ணைச் சிறைபிட்டித்துக்கொண்டு வந்திருந்தார்கள்; அவள் நாகமானின் மனைவிக்குப் பணிவிடை செய்துகொண்டிருந்தா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ீரியாவிலிருந்து தண்டுகள் புறப்பட்டு, இஸ்ரவேல் தேசத்திலிருந்து ஒரு சிறு பெண்ணைச் சிறைபிட்டித்துக்கொண்டு வந்திருந்தார்கள்; அவள் நாகமானின் மனைவிக்குப் பணிவிடை செய்துகொண்டிருந்த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ஸ்நானம்பண்ணிச் சுத்தமாகிறதற்கு இஸ்ரவேலின் தண்ணீர்கள் எல்லாவற்றைப்பார்க்கிலும் தமஸ்குவின் நதிகளாகிய ஆப்னாவும் பர்பாரும் நல்லதல்லவோ என்று சொல்லி, உக்கிரத்தோடே திரும்பிப் போ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ஸ்நானம்பண்ணிச் சுத்தமாகிறதற்கு இஸ்ரவேலின் தண்ணீர்கள் எல்லாவற்றைப்பார்க்கிலும் தமஸ்குவின் நதிகளாகிய ஆப்னாவும் பர்பாரும் நல்லதல்லவோ என்று சொல்லி, உக்கிரத்தோடே திரும்பிப் போ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தன் நாச்சியாரைப் பார்த்து: என் ஆண்டவன் சமாரியாவிலிருக்கிற தீர்க்கதரிசியினிடத்தில் போவாரானால் நலமாயிருக்கும்; அவர் இவருடைய குஷ்டரோகத்தை நீக்கிவிடுவார் என்ற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ள் தன் நாச்சியாரைப் பார்த்து: என் ஆண்டவன் சமாரியாவிலிருக்கிற தீர்க்கதரிசியினிடத்தில் போவாரானால் நலமாயிருக்கும்; அவர் இவருடைய குஷ்டரோகத்தை நீக்கிவிடுவார் என்ற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ஊழியக்காரர் சமீபத்தில் வந்து, அவனை நோக்கி: தகப்பனே, அந்தத் தீர்க்கதரிசி ஒரு பெரிய காரியத்தைச் செய்ய உமக்குச் சொல்லியிருந்தால் அதை நீர் செய்வீர் அல்லவா? ஸ்நானம் பண்ணும், அப்பொழுது சுத்தமாவீர் என்று அவர் உம்மோடே சொல்லும் போது, அதைச் செய்யவேண்டியது எத்தனை அதிகம் என்று சொன்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ின் ராஜா தன் வஸ்திரங்களைக் கிழித்துக்கொண்ட செய்தியை தேவனுடைய மனுஷனாகிய எலிசா கேட்டபோது, அவன்: நீர் உம்முடைய வஸ்திரங்களைக் கிழித்துக்கொள்வானேன்? அவன் என்னிடத்தில் வந்து, இஸ்ரவேலிலே தீர்க்கதரிசி உண்டென்பதை அறிந்துகொள்ளட்டும் என்று ராஜாவுக்குச் சொல்லியனுப்பின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ஊழியக்காரர் சமீபத்தில் வந்து, அவனை நோக்கி: தகப்பனே, அந்தத் தீர்க்கதரிசி ஒரு பெரிய காரியத்தைச் செய்ய உமக்குச் சொல்லியிருந்தால் அதை நீர் செய்வீர் அல்லவா? ஸ்நானம் பண்ணும், அப்பொழுது சுத்தமாவீர் என்று அவர் உம்மோடே சொல்லும் போது, அதைச் செய்யவேண்டியது எத்தனை அதிகம் என்று சொன்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ஊழியக்காரர் சமீபத்தில் வந்து, அவனை நோக்கி: தகப்பனே, அந்தத் தீர்க்கதரிசி ஒரு பெரிய காரியத்தைச் செய்ய உமக்குச் சொல்லியிருந்தால் அதை நீர் செய்வீர் அல்லவா? ஸ்நானம் பண்ணும், அப்பொழுது சுத்தமாவீர் என்று அவர் உம்மோடே சொல்லும் போது, அதைச் செய்யவேண்டியது எத்தனை அதிகம் என்று சொன்ன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ன் இறங்கி, தேவனுடைய மனுஷன் வார்த்தையின்படியே யோர்தானில் ஏழுதரம் முழுகினபோது, அவன் மாம்சம் ஒரு சிறுபிள்ளையின் மாம்சத்தைப்போல மாறி, அவன் சுத்தமா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ன் இறங்கி, தேவனுடைய மனுஷன் வார்த்தையின்படியே யோர்தானில் ஏழுதரம் முழுகினபோது, அவன் மாம்சம் ஒரு சிறுபிள்ளையின் மாம்சத்தைப்போல மாறி, அவன் சுத்தமான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ன் போய், இஸ்ரவேல் தேசத்துப் பெண் இன்ன இன்ன பிரகாரமாய்ச் சொல்லுகிறாள் என்று தன் ஆண்டவனிடத்தில் அறிவித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அவன் போய், இஸ்ரவேல் தேசத்துப் பெண் இன்ன இன்ன பிரகாரமாய்ச் சொல்லுகிறாள் என்று தன் ஆண்டவனிடத்தில் அறிவித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ன் தன் கூட்டத்தோடெல்லாம் தேவனுடைய மனுஷனிடத்துக்குத் திரும்பிவந்து, அவனுக்கு முன்பாக நின்று: இதோ, இஸ்ரவேலிலிருக்கிற தேவனைத்தவிர பூமியெங்கும் வேறே தேவன் இல்லை என்பதை அறிந்தேன்; இப்போதும் உமது அடியேன் கையில் ஒரு காணிக்கை வாங்கிக்கொள்ள வேண்டும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ன் தன் கூட்டத்தோடெல்லாம் தேவனுடைய மனுஷனிடத்துக்குத் திரும்பிவந்து, அவனுக்கு முன்பாக நின்று: இதோ, இஸ்ரவேலிலிருக்கிற தேவனைத்தவிர பூமியெங்கும் வேறே தேவன் இல்லை என்பதை அறிந்தேன்; இப்போதும் உமது அடியேன் கையில் ஒரு காணிக்கை வாங்கிக்கொள்ள வேண்டும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ப்பொழுது அவன் தன் கூட்டத்தோடெல்லாம் தேவனுடைய மனுஷனிடத்துக்குத் திரும்பிவந்து, அவனுக்கு முன்பாக நின்று: இதோ, இஸ்ரவேலிலிருக்கிற தேவனைத்தவிர பூமியெங்கும் வேறே தேவன் இல்லை என்பதை அறிந்தேன்; இப்போதும் உமது அடியேன் கையில் ஒரு காணிக்கை வாங்கிக்கொள்ள வேண்டும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அவன்: நான் வாங்குகிறதில்லை என்று கர்த்தருக்கு முன்பாக அவருடைய ஜீவனைக்கொண்டு சொல்லுகிறேன் என்றான்; வாங்கவேண்டும் என்று அவனை வருந்தினாலும் தட்டுதல் பண்ணிவிட்ட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ின் ராஜா தன் வஸ்திரங்களைக் கிழித்துக்கொண்ட செய்தியை தேவனுடைய மனுஷனாகிய எலிசா கேட்டபோது, அவன்: நீர் உம்முடைய வஸ்திரங்களைக் கிழித்துக்கொள்வானேன்? அவன் என்னிடத்தில் வந்து, இஸ்ரவேலிலே தீர்க்கதரிசி உண்டென்பதை அறிந்துகொள்ளட்டும் என்று ராஜாவுக்குச் சொல்லியனுப்பின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தற்கு அவன்: நான் வாங்குகிறதில்லை என்று கர்த்தருக்கு முன்பாக அவருடைய ஜீவனைக்கொண்டு சொல்லுகிறேன் என்றான்; வாங்கவேண்டும் என்று அவனை வருந்தினாலும் தட்டுதல் பண்ணிவிட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நாகமான்: ஆனாலும் இரண்டு கோவேறு கழுதைகள் சுமக்கத்தக்க இரண்டு பொதி மண் உமது அடியேனுக்குக் கட்டளையிடவேண்டும்; உமது அடியேன் இனிக் கர்த்தருக்கே அல்லாமல், அந்நிய தேவர்களுக்குச் சர்வாங்க தகனத்தையும் பலியையும் செலுத்துவதில்லை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நாகமான்: ஆனாலும் இரண்டு கோவேறு கழுதைகள் சுமக்கத்தக்க இரண்டு பொதி மண் உமது அடியேனுக்குக் கட்டளையிடவேண்டும்; உமது அடியேன் இனிக் கர்த்தருக்கே அல்லாமல், அந்நிய தேவர்களுக்குச் சர்வாங்க தகனத்தையும் பலியையும் செலுத்துவதில்லை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 காரியத்தையே கர்த்தர் உமது அடியேனுக்கு மன்னிப்பாராக; என் ஆண்டவன் பணிந்துகொள்ள நிம்மோன் கோவிலுக்குள் பிரவேசிக்கும்போது, நான் அவருக்குக் கைலாகு கொடுத்து நிம்மோன் கோவிலிலே பணியவேண்டியதாகும்; இப்படி ரிம்மோன் கோவிலில் நான் பணிய வேண்டிய இந்தக் காரியத்தைக் கர்த்தர் உமது அடியேனுக்கு மன்னிப்பாராக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 காரியத்தையே கர்த்தர் உமது அடியேனுக்கு மன்னிப்பாராக; என் ஆண்டவன் பணிந்துகொள்ள நிம்மோன் கோவிலுக்குள் பிரவேசிக்கும்போது, நான் அவருக்குக் கைலாகு கொடுத்து நிம்மோன் கோவிலிலே பணியவேண்டியதாகும்; இப்படி ரிம்மோன் கோவிலில் நான் பணிய வேண்டிய இந்தக் காரியத்தைக் கர்த்தர் உமது அடியேனுக்கு மன்னிப்பாராக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 காரியத்தையே கர்த்தர் உமது அடியேனுக்கு மன்னிப்பாராக; என் ஆண்டவன் பணிந்துகொள்ள நிம்மோன் கோவிலுக்குள் பிரவேசிக்கும்போது, நான் அவருக்குக் கைலாகு கொடுத்து நிம்மோன் கோவிலிலே பணியவேண்டியதாகும்; இப்படி ரிம்மோன் கோவிலில் நான் பணிய வேண்டிய இந்தக் காரியத்தைக் கர்த்தர் உமது அடியேனுக்கு மன்னிப்பாராக என்ற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ற்கு அவன்: சமாதானத்தோடேபோ என்றான்; இவன் புறப்பட்டுக் கொஞ்சதூரம் போனபோத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சீரியாவின் ராஜா: நல்லது போகலாம், இஸ்ரவேலின் ராஜாவுக்கு நிருபம் தருகிறேன் என்றான்; அப்படியே அவன் தன் கையிலே பத்துத் தாலந்து வெள்ளியையும், ஆறாயிரம் சேக்கல் நிறைபொன்னையும், பத்து மாற்றுவஸ்திரங்களையும் எடுத்துக்கொண்டுபோய்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சீரியாவின் ராஜா: நல்லது போகலாம், இஸ்ரவேலின் ராஜாவுக்கு நிருபம் தருகிறேன் என்றான்; அப்படியே அவன் தன் கையிலே பத்துத் தாலந்து வெள்ளியையும், ஆறாயிரம் சேக்கல் நிறைபொன்னையும், பத்து மாற்றுவஸ்திரங்களையும் எடுத்துக்கொண்டுபோய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ுடைய மனுஷனாகிய எலிசாவின் வேலைக்காரன் கேயாசி என்பவன், அந்தச் சீரியனாகிய நாகமான் கொண்டு வந்ததை என் ஆண்டவன் அவன் கையிலே வாங்காமல் அவனை விட்டுவிட்டார்; நான் அவன் பிறகே ஓடி, அவன் கையிலே ஏதாகிலும் வாங்குவேன் என்று கர்த்தருடைய ஜீவன்மேல் ஆணையிட்ட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ின் ராஜா தன் வஸ்திரங்களைக் கிழித்துக்கொண்ட செய்தியை தேவனுடைய மனுஷனாகிய எலிசா கேட்டபோது, அவன்: நீர் உம்முடைய வஸ்திரங்களைக் கிழித்துக்கொள்வானேன்? அவன் என்னிடத்தில் வந்து, இஸ்ரவேலிலே தீர்க்கதரிசி உண்டென்பதை அறிந்துகொள்ளட்டும் என்று ராஜாவுக்குச் சொல்லியனுப்பி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ுடைய மனுஷனாகிய எலிசாவின் வேலைக்காரன் கேயாசி என்பவன், அந்தச் சீரியனாகிய நாகமான் கொண்டு வந்ததை என் ஆண்டவன் அவன் கையிலே வாங்காமல் அவனை விட்டுவிட்டார்; நான் அவன் பிறகே ஓடி, அவன் கையிலே ஏதாகிலும் வாங்குவேன் என்று கர்த்தருடைய ஜீவன்மேல் ஆணையிட்ட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ேவனுடைய மனுஷனாகிய எலிசாவின் வேலைக்காரன் கேயாசி என்பவன், அந்தச் சீரியனாகிய நாகமான் கொண்டு வந்ததை என் ஆண்டவன் அவன் கையிலே வாங்காமல் அவனை விட்டுவிட்டார்; நான் அவன் பிறகே ஓடி, அவன் கையிலே ஏதாகிலும் வாங்குவேன் என்று கர்த்தருடைய ஜீவன்மேல் ஆணையிட்ட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கமானைப் பின் தொடர்ந்தான்; அவன் தன் பிறகே ஓடிவருகிறதை நாகமான் கண்டபோது, அவனுக்கு எதிர்கொண்டு போக இரத்தத்திலிருந்து குதித்து: சுகசெய்தியா என்று கேட்ட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கமானைப் பின் தொடர்ந்தான்; அவன் தன் பிறகே ஓடிவருகிறதை நாகமான் கண்டபோது, அவனுக்கு எதிர்கொண்டு போக இரத்தத்திலிருந்து குதித்து: சுகசெய்தியா என்று கேட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ஸ்ரவேலின் ராஜாவிடத்தில் அந்த நிருபத்தைக் கொடுத்தான். அதிலே: இந்த நிருபத்தை உம்மிடத்தில் என் ஊழியக்காரனாகிய நாகமான் கொண்டுவருவான்; நீர் அவன் குஷ்டரோகத்தை நீக்கி விட அவனை உம்மிடத்தில் அனுப்பியிருக்கிறேன் என்று எழுதியிருந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ஸ்ரவேலின் ராஜாவிடத்தில் அந்த நிருபத்தைக் கொடுத்தான். அதிலே: இந்த நிருபத்தை உம்மிடத்தில் என் ஊழியக்காரனாகிய நாகமான் கொண்டுவருவான்; நீர் அவன் குஷ்டரோகத்தை நீக்கி விட அவனை உம்மிடத்தில் அனுப்பியிருக்கிறேன் என்று எழுதியிருந்த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ஸ்ரவேலின் ராஜாவிடத்தில் அந்த நிருபத்தைக் கொடுத்தான். அதிலே: இந்த நிருபத்தை உம்மிடத்தில் என் ஊழியக்காரனாகிய நாகமான் கொண்டுவருவான்; நீர் அவன் குஷ்டரோகத்தை நீக்கி விட அவனை உம்மிடத்தில் அனுப்பியிருக்கிறேன் என்று எழுதியிருந்த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ன்: சுகசெய்திதான்; தீர்க்கதரிசிகளின் புத்திரரில் இரண்டு வாலிபர் இப்பொழுதுதான் எப்பிராயீம் மலைத்தேசத்திலிருந்து என்னிடத்தில் வந்தார்கள்; அவர்களுக்கு ஒரு தாலந்து வெள்ளியையும், இரண்டு மாற்றுவஸ்திரங்களையும் தரவேண்டும் என்று கேட்க, என் எஜமான் என்னை அனுப்பினார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ன்: சுகசெய்திதான்; தீர்க்கதரிசிகளின் புத்திரரில் இரண்டு வாலிபர் இப்பொழுதுதான் எப்பிராயீம் மலைத்தேசத்திலிருந்து என்னிடத்தில் வந்தார்கள்; அவர்களுக்கு ஒரு தாலந்து வெள்ளியையும், இரண்டு மாற்றுவஸ்திரங்களையும் தரவேண்டும் என்று கேட்க, என் எஜமான் என்னை அனுப்பினார் என்ற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ற்கு அவன்: சுகசெய்திதான்; தீர்க்கதரிசிகளின் புத்திரரில் இரண்டு வாலிபர் இப்பொழுதுதான் எப்பிராயீம் மலைத்தேசத்திலிருந்து என்னிடத்தில் வந்தார்கள்; அவர்களுக்கு ஒரு தாலந்து வெள்ளியையும், இரண்டு மாற்றுவஸ்திரங்களையும் தரவேண்டும் என்று கேட்க, என் எஜமான் என்னை அனுப்பினார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டியே நாகமான் தன் குதிரைகளோடும் தன் இரதத்தோடும் வந்து எலிசாவின் வாசற்படியிலே நி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நாகமான்: தயவுசெய்து, இரண்டு தாலந்தை வாங்கிக்கொள் என்று சொல்லி, அவனை வருந்தி, இரண்டு தாலந்து வெள்ளியை இரண்டு கைகளில் இரண்டு மாற்று வஸ்திரங்களோடே கட்டி, அவனுக்கு முன்பாகச் சுமந்து போக, தன் வேலைக்காரரான இரண்டு பேர்மேல் வைத்த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நாகமான்: தயவுசெய்து, இரண்டு தாலந்தை வாங்கிக்கொள் என்று சொல்லி, அவனை வருந்தி, இரண்டு தாலந்து வெள்ளியை இரண்டு கைகளில் இரண்டு மாற்று வஸ்திரங்களோடே கட்டி, அவனுக்கு முன்பாகச் சுமந்து போக, தன் வேலைக்காரரான இரண்டு பேர்மேல் வைத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தற்கு நாகமான்: தயவுசெய்து, இரண்டு தாலந்தை வாங்கிக்கொள் என்று சொல்லி, அவனை வருந்தி, இரண்டு தாலந்து வெள்ளியை இரண்டு கைகளில் இரண்டு மாற்று வஸ்திரங்களோடே கட்டி, அவனுக்கு முன்பாகச் சுமந்து போக, தன் வேலைக்காரரான இரண்டு பேர்மேல் வைத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ின் ராஜா அந்த நிருபத்தை வாசித்தபோது, அவன் தன் வஸ்திரங்களைக் கிழித்துக்கொண்டு: ஒரு மனுஷனை அவன் குஷ்டரோகத்தினின்று நீக்கி விடவேண்டும் என்று, அவன் என்னிடத்தில் நிருபம் அனுப்புகிறதற்கு, கொல்லவும் உயிர்ப்பிக்கவும் நான் தேவனா? இவன் என்னை விரோதிக்க சமயம் தேடுகிறான் என்பதைச் சிந்தித்துப்பாருங்கள்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ின் ராஜா அந்த நிருபத்தை வாசித்தபோது, அவன் தன் வஸ்திரங்களைக் கிழித்துக்கொண்டு: ஒரு மனுஷனை அவன் குஷ்டரோகத்தினின்று நீக்கி விடவேண்டும் என்று, அவன் என்னிடத்தில் நிருபம் அனுப்புகிறதற்கு, கொல்லவும் உயிர்ப்பிக்கவும் நான் தேவனா? இவன் என்னை விரோதிக்க சமயம் தேடுகிறான் என்பதைச் சிந்தித்துப்பாருங்கள்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ஸ்ரவேலின் ராஜா அந்த நிருபத்தை வாசித்தபோது, அவன் தன் வஸ்திரங்களைக் கிழித்துக்கொண்டு: ஒரு மனுஷனை அவன் குஷ்டரோகத்தினின்று நீக்கி விடவேண்டும் என்று, அவன் என்னிடத்தில் நிருபம் அனுப்புகிறதற்கு, கொல்லவும் உயிர்ப்பிக்கவும் நான் தேவனா? இவன் என்னை விரோதிக்க சமயம் தேடுகிறான் என்பதைச் சிந்தித்துப்பாருங்கள்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மேட்டண்டைக்கு வந்தபோது, அவன் அதை அவர்கள் கையிலிருந்து வாங்கி, வீட்டிலே வைத்து, அந்த மனுஷரை அனுப்பிவிட்டான்; அவர்கள் போய்விட்ட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ன் மேட்டண்டைக்கு வந்தபோது, அவன் அதை அவர்கள் கையிலிருந்து வாங்கி, வீட்டிலே வைத்து, அந்த மனுஷரை அனுப்பிவிட்டான்; அவர்கள் போய்விட்ட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அவன் உள்ளே போய்த் தன் எஜமானுக்கு முன்பாக நின்றான்; கேயாசியே, எங்கேயிருந்து வந்தாய் என்று எலிசா அவனைக் கேட்டதற்கு, அவன்: உமது அடியான் எங்கும் போகவில்லை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பு அவன் உள்ளே போய்த் தன் எஜமானுக்கு முன்பாக நின்றான்; கேயாசியே, எங்கேயிருந்து வந்தாய் என்று எலிசா அவனைக் கேட்டதற்கு, அவன்: உமது அடியான் எங்கும் போகவில்லை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ீரிய ராஜாவின் படைத்தலைவனாகிய நாகமான் என்பவன் தன் ஆண்டவனிடத்தில் பெரிய மனுஷனும் எண்ணிக்கையுள்ளவனுமாயிருந்தான்; அவனைக் கொண்டு கர்த்தர் சீரியாவுக்கு இரட்சிப்பைக் கட்டளையிட்டார்; மகா பராக்கிரமசாலியாகிய அவனோ குஷ்டரோகியாயிருந்த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வன் இவனைப் பார்த்து: அந்த மனுஷன் உனக்கு எதிர் கொண்டுவர தன் இரதத்திலிருந்து இறங்கித் திரும்புகிறபோது என் மனம் உன்னுடன்கூடச் செல்லவில்லையா? பணத்தை வாங்குகிறதற்கும், வஸ்திரங்களையும் ஒலிவத்தோப்புகளையும் திராட்சத்தோட்டங்களையும் ஆடுமாடுகளையும் வேலைக்காரரையும் வேலைக்காரிகளையும் வாங்குகிறதற்கும் இது காலமா?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வன் இவனைப் பார்த்து: அந்த மனுஷன் உனக்கு எதிர் கொண்டுவர தன் இரதத்திலிருந்து இறங்கித் திரும்புகிறபோது என் மனம் உன்னுடன்கூடச் செல்லவில்லையா? பணத்தை வாங்குகிறதற்கும், வஸ்திரங்களையும் ஒலிவத்தோப்புகளையும் திராட்சத்தோட்டங்களையும் ஆடுமாடுகளையும் வேலைக்காரரையும் வேலைக்காரிகளையும் வாங்குகிறதற்கும் இது காலமா?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வன் இவனைப் பார்த்து: அந்த மனுஷன் உனக்கு எதிர் கொண்டுவர தன் இரதத்திலிருந்து இறங்கித் திரும்புகிறபோது என் மனம் உன்னுடன்கூடச் செல்லவில்லையா? பணத்தை வாங்குகிறதற்கும், வஸ்திரங்களையும் ஒலிவத்தோப்புகளையும் திராட்சத்தோட்டங்களையும் ஆடுமாடுகளையும் வேலைக்காரரையும் வேலைக்காரிகளையும் வாங்குகிறதற்கும் இது காலமா?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கையால் நாகமானின் குஷ்டரோகம் உன்னையும் உன் சந்ததியாரையும் என்றைக்கும் பிடித்திருக்கும் என்றான்; உடனே அவன் உறைந்த மழை நிறமான குஷ்டரோகியாகி, அவன் சமுகத்தை விட்டுப் புறப்பட்டுப் போன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கையால் நாகமானின் குஷ்டரோகம் உன்னையும் உன் சந்ததியாரையும் என்றைக்கும் பிடித்திருக்கும் என்றான்; உடனே அவன் உறைந்த மழை நிறமான குஷ்டரோகியாகி, அவன் சமுகத்தை விட்டுப் புறப்பட்டுப் போ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ீரிய ராஜாவின் படைத்தலைவனாகிய நாகமான் என்பவன் தன் ஆண்டவனிடத்தில் பெரிய மனுஷனும் எண்ணிக்கையுள்ளவனுமாயிருந்தான்; அவனைக் கொண்டு கர்த்தர் சீரியாவுக்கு இரட்சிப்பைக் கட்டளையிட்டார்; மகா பராக்கிரமசாலியாகிய அவனோ குஷ்டரோகியாயிருந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எலிசா: அவனிடத்தில் ஆள் அனுப்பி, நீ போய், யோர்தானில் ஏழுதரம் ஸ்நானம்பண்ணு; அப்பொழுது உன் மாம்சம் மாறி, நீ சுத்தமாவாய் என்று சொல்லச்சொன்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எலிசா: அவனிடத்தில் ஆள் அனுப்பி, நீ போய், யோர்தானில் ஏழுதரம் ஸ்நானம்பண்ணு; அப்பொழுது உன் மாம்சம் மாறி, நீ சுத்தமாவாய் என்று சொல்லச்சொன்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2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അപ്പോൾ നയമാൻ ഏറ്റവും ക്രുദ്ധിച്ചു പുറപ്പെട്ടു: അവൻ തന്നേ പുറത്തുവന്നു അടുത്തുനിന്നു തന്റെ ദൈവമാ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യുടെ നാമത്തെ വിളിച്ചു പ്രാർത്ഥിച്ചു തന്റെ കൈ ആ സ്ഥലത്തിന്മീതെ ആട്ടി ഇങ്ങനെ കുഷ്ഠരോഗി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ൌഖ്യമാക്കും എന്നു ഞാൻ വിചാ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അരാമ്യർ കവർച്ചപ്പടയായി വന്നിരുന്നപ്പോൾ യിസ്രായേൽദേശത്തുനിന്നു ഒരു ചെറിയ പെൺകുട്ടിയ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ടിച്ചുകൊണ്ടു പോയിരുന്നു; അവൾ നയമാന്റെ ഭാര്യക്കു ശുശ്രൂഷ ചെയ്തുവ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ദമ്മേശെക്കിലെ നദികളായ അബാനയും പർപ്പരും യിസ്രായേൽദേശത്തിലെ എല്ലാ വെള്ളങ്ങളെക്കാളും നല്ലതല്ലയ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ിക്കു അവയിൽ കുളിച്ചു ശുദ്ധനാകരുതോ എന്നു പറഞ്ഞു അവൻ ക്രോധത്തോടെ 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അവൾ തന്റെ യജമാനത്തിയോടു: യജമാനൻ ശമർയ്യയിലെ പ്രവാചകന്റെ അടുക്കൽ ഒന്നു ചെന്നെങ്കിൽ അവൻ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ഷ്ഠരോഗം മാറ്റിക്കൊടുക്കുമായിര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എന്നാൽ അവന്റെ ഭൃത്യന്മാർ അടുത്തു വന്നു അവനോടു: പിതാവേ, പ്രവാചകൻ വലിയോരു കാര്യം നിന്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യിസ്രായേൽരാജാവു വസ്ത്രം കീറിക്കളഞ്ഞു എന്നു ദൈവപുരുഷനായ എലീശാ കേട്ടപ്പോൾ രാജാവിന്റെ അടു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ിരുന്നുവെങ്കിൽ നീ ചെയ്യാതെ ഇരിക്കുമോ? പിന്നെ അവൻ: കുളിച്ചു ശുദ്ധനാക എന്നു നിന്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ല്പിച്ചാൽ എത്ര അധിക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അപ്പോൾ അവൻ ചെന്നു ദൈവപുരുഷന്റെ വചനപ്രകാരം യോർദ്ദാനിൽ ഏഴു പ്രാവശ്യം മുങ്ങി; അവന്റെ ദേഹം ചെറി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ാലന്റെ ദേഹം പോലെ ആയി; അവൻ ശുദ്ധനായ്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വൻ ചെന്നു തന്റെ യജമാനനോടു: യിസ്രായേൽദേശക്കാരത്തിയായ പെൺകുട്ടി ഇന്നിന്നപ്രകാരം സംസാരിച്ച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ോധി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പിന്നെ അവൻ തന്റെ സകലപരിവാരവുമായി ദൈവപുരുഷന്റെ അടുക്കൽ മടങ്ങി വന്നു അവന്റെ മുമ്പാകെ നി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ലിൽ അല്ലാതെ ഭൂമിയിൽ എങ്ങും ഒരു ദൈവം ഇല്ല എന്നു ഞാൻ ഇപ്പോൾ അറിയുന്നു; ആകയാൽ അടിയന്റെ കയ്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നു ഒരു പ്രതിഗ്രഹം കൈക്കൊള്ളേണമേ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അതിന്നു അവൻ: ഞാൻ സേവിച്ചുനില്ക്കുന്ന യഹോവയാണ, ഞാൻ ഒന്നും കൈക്കൊള്ളുകയില്ല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ആളയച്ചു: നീ വസ്ത്രം കീറിക്കളഞ്ഞതു എന്തു? അവൻ എന്റെ അടുക്കൽ വരട്ടെ; എന്നാൽ യിസ്രായേലിൽ ഒരു പ്രവാചക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ൈക്കൊൾവാൻ അവനെ നിർബ്ബന്ധിച്ചിട്ടും അവൻ വാങ്ങി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പ്പോൾ നയമാൻ: എന്നാൽ രണ്ടു കോവർക്കഴുതച്ചുമടു മണ്ണു അടിയന്നു തരുവിക്കേണമേ; അടിയൻ ഇന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ഹോവെക്കല്ലാതെ അന്യദൈവങ്ങൾക്കു ഹോമയാഗവും ഹനനയാഗവും കഴിക്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ഒരു കാര്യത്തിൽ മാത്രം യഹോവ അടിയനോടു ക്ഷമിക്കുമാറാകട്ടെ: എന്റെ യജമാനൻ നമസ്കരിപ്പാൻ രിമ്മോ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്ഷേത്രത്തിൽ ചെന്നു എന്റെ കൈത്താങ്ങലോടെ കുമ്പിടുമ്പോൾ ഞാനും രിമ്മോന്റെ ക്ഷേത്രത്ത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മസ്കരിച്ചുപോകുന്ന ഈ കാര്യത്തിൽ യഹോവ അടിയനോടു ക്ഷമിക്കുമാറാ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വൻ അവനോടു: സമാധാനത്തോടെ പോക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നീ പോയി വരിക; ഞാൻ യിസ്രായേൽരാജാവിന്നു ഒരു എഴുത്തു തരാം എന്നു അരാംരാജാവു പറഞ്ഞു. അങ്ങനെ അവൻ പത്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ാലന്തു വെള്ളിയും ആറായിരം ശേക്കെൽ പൊന്നും പത്തു കൂട്ടം വസ്ത്രവും എടുത്തു പുറ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വൻ അവനെ വിട്ടു കുറെ ദൂരം പോയശേഷം ദൈവപുരുഷനായ എലീശയുടെ ബാല്യക്കാരൻ ഗേഹസി: അരാമ്യൻ നയമ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ു എന്നു അവൻ അറിയും എന്നു പറ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ൊണ്ടുവന്നതു എന്റെ യജമാനൻ അവന്റെ കയ്യിൽനിന്നു വാങ്ങാതെ വിട്ടുകളഞ്ഞുവല്ലോ; യഹോവയാണ, ഞാൻ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ിന്നാലെ ഓടിച്ചെന്നു അവനോടു അല്പമെങ്കിലും വാങ്ങുമെ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ങ്ങനെ അവൻ നയമാനെ പിന്തുടർന്നു. അവൻ തന്റെ പിന്നാലെ ഓടിവരുന്നതു നയമാൻ കണ്ടപ്പോ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ഥത്തിൽനിന്നിറങ്ങി അവനെ എതിരേറ്റു: സുഖം തന്നെയോ എന്നു ചോദ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ൻ യിസ്രായേൽരാജാവിന്റെ അടുക്കൽ എഴുത്തുംകൊണ്ടു ചെന്നു; അതിൽ: ഈ എഴുത്തു കൊണ്ടുവരുന്ന എന്റെ ഭൃത്യ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യമാന്റെ കുഷ്ഠരോഗം നീ മാറ്റിക്കൊടുക്കേണ്ടതിന്നു ഞാൻ അവനെ നിന്റെ അടുക്കൽ അയച്ചിരിക്കുന്ന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ഴുതി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തിന്നു അവൻ: സുഖം തന്നേ; ഇപ്പോൾ തന്നേ പ്രവാചകശിഷ്യന്മാരിൽ രണ്ടു യൌവനക്കാ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ഫ്ര്യയീംമലനാട്ടിൽനിന്നു എന്റെ അടുക്കൽ വന്നിരിക്കുന്നു; അവർക്കു ഒരു താലന്തു വെള്ളിയും രണ്ടു കൂട്ട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സ്ത്രവും തരേണമേ എന്നു പറവാൻ എന്റെ യജമാനൻ എന്നെ പറഞ്ഞയച്ചിരിക്കുന്ന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ങ്ങനെ നയമാൻ രഥത്തോടും കുതിരകളോടുംകൂടെ എലീശയുടെ വീട്ടുവാതിൽക്കൽ വന്നു നി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ദയ ചെയ്തു രണ്ടു താലന്തു വാങ്ങേണമേ എന്നു നയമാൻ പറഞ്ഞു. അവൻ അവനെ നിർബ്ബന്ധിച്ചു രണ്ടു സഞ്ചി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ണ്ടു താലന്തു വെള്ളിയും രണ്ടു കൂട്ടം വസ്ത്രവും കെട്ടി തന്റെ ബാല്യക്കാരിൽ രണ്ടുപേരുടെ പക്കൽ കൊടുത്ത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ർ അതു ചുമന്നുകൊണ്ടു അവന്റെ മുമ്പിൽ നട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യിസ്രായേൽരാജാവു എഴുത്തു വായിച്ചപ്പോൾ വസ്ത്രം കീറി: അവൻ ഇതാ, കുഷ്ഠരോഗം മാറ്റിക്കൊടുക്ക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രാളെ എന്റെ അടുക്കൽ അയച്ചിരിക്കുന്നു! മരിപ്പിക്കയും ജീവിപ്പിക്കയും ചെയ്‍വാൻ ഞാൻ ദൈവമോ? നോക്കുവിൻ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ൻ ഇതിനാൽ എന്നോടു ശണ്ഠെക്കു കാരണം അന്വേഷിക്കയല്ലയോ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കുന്നിന്നരികെ എത്തിയപ്പോൾ അവൻ അതു അവരുടെ കയ്യിൽനിന്നു വാങ്ങി വീട്ടിൽ സൂക്ഷിച്ചു വെച്ചി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ാല്യക്കാരെ അയച്ചുകളഞ്ഞു; അവർ പോകയു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പിന്നെ അവൻ അകത്തു കടന്നു യജമാനന്റെ മുമ്പിൽനിന്നു. എന്നാറെ എലീശാ അവനോടു: ഗേഹസിയേ, നീ എവി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ോയിരുന്നു എന്നു ചോദിച്ചു. അടിയൻ എങ്ങും പോയില്ല എന്നു അവ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രാംരാജാവിന്റെ സേനാപതിയായ നയമാൻ മുഖാന്തരം യഹോവ അരാമിന്നു ജയം നല്കിയതുകൊണ്ടു അവന്റെ യജമാനൻ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തിന്നു അവൻ: ആ പുരുഷൻ രഥത്തിൽനിന്നു ഇറങ്ങി നിന്നെ എതിരേറ്റപ്പോൾ എന്റെ ഹൃദയം നിന്നോടു കൂ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ോന്നിരുന്നില്ലയോ? ദ്രവ്യം സമ്പാദിപ്പാനും വസ്ത്രം, ഒലിവുതോട്ടം, മുന്തിരിത്തോട്ടം, ആടുമാടുക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സീദാസന്മാർ എന്നീവകമേടിപ്പാനും ഇതാകുന്നുവോ സമയ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ആകയാൽ നയമാന്റെ കുഷ്ഠം നിനക്കും നിന്റെ സന്തതിക്കും എന്നേക്കും പിടിച്ചിരിക്കും എന്നു അവ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 അവൻ ഹിമംപോലെ വെളുത്തു കുഷ്ഠരോഗിയായി അവനെ വിട്ടു പുറപ്പെട്ടുപോ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ഹാനും മാന്യനും ആയി എണ്ണി; അവൻ പരാക്രമശാലി എങ്കിലും കുഷ്ഠരോഗി ആ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എലീശാ ആളയച്ചു: നീ ചെന്നു യോർദ്ദാനിൽ ഏഴു പ്രാവശ്യം കുളിക്ക; അപ്പോൾ നിന്റെ ദേഹ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മ്പിലത്തെപ്പോലെയായി നീ ശുദ്ധനാകും എന്നു പറയ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രാജാക്കന്മാർ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2026-08-03T22:09:13Z</dcterms:created>
  <dcterms:modified xsi:type="dcterms:W3CDTF">2026-08-03T22:09:13Z</dcterms:modified>
  <dc:title>2 രാജാക്കന്മാർ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