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வார் இயேசு மறவார்
ஒரு இமைப் பொழுதிலும் உன்னை மறவார்
மறவார் இயேசு மறவார்
உன்னை உருவாக்கின இயேசு மற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மறவார்
அபிஷேகம் செய்தவர் மறவார்
மனிதனின் அன்பு நிலைமாறினாலும்
மகிமையின் தேவன் உன்னை மற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ிசனம் தந்தவர் மறவார்
தாங்கி நடத்திட மறவார்
எப்பக்கம் நெருக்கங்கள் உனை சூழ்ந்த போதும்
எலியாவின் தேவன் உன்னை மற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க்குத்தத்தம் தந்தவர் மறவார்
உனக்கு வழிகாட்டி நடத்திட மறவார்
வானமும் பூமியும் நிலைமாறினாலும்
வார்த்தையை நிறைவேற்ற மற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2026-07-25T13:24:43Z</dcterms:created>
  <dcterms:modified xsi:type="dcterms:W3CDTF">2026-07-25T13:24:43Z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