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க்கினியே, கல்மழையே, உறைந்தமழையே, மூடுபனியே, அவர் சொற்படி செய்யும் பெருங்காற்றே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லைகளே, சகல மேடுகளே, கனிமரங்களே, சகல கேதுருக்களே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ாட்டுமிருகங்களே, சகல நாட்டுமிருகங்களே ஊரும் பிராணிகளே, இறகுள்ள பறவைகளே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ூமியின் ராஜாக்களே, சகல ஜனங்களே, பிரபுக்களே, பூமியிலுள்ள சகல நியாயாதிபதிகளே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ாலிபரே கன்னிகைகளே, முதிர்வயதுள்ளவர்களே பிள்ளைகளே, கர்த்தரைத் துதியுங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் கர்த்தரின் நாமத்தைத் துதிக்கக்கடவர்கள்; அவருடைய நாமம் மாத்திரம் உயர்ந்தது; அவருடைய மகிமை பூமிக்கும் வானத்திற்கும் மேலான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 தம்முடைய பரிசுத்தவான்கள் யாவருக்கும், தம்மைச் சேர்ந்த ஜனமாகிய இஸ்ரவேல் புத்திரருக்கும் கொண்டாட்டமாக, தம்முடைய ஜனத்திற்கு ஒரு கொம்பை உயர்த்தினார். அல்லேலூயா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 தம்முடைய பரிசுத்தவான்கள் யாவருக்கும், தம்மைச் சேர்ந்த ஜனமாகிய இஸ்ரவேல் புத்திரருக்கும் கொண்டாட்டமாக, தம்முடைய ஜனத்திற்கு ஒரு கொம்பை உயர்த்தினார். அல்லேலூயா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ல்லேலூயா, வானங்களில் உள்ளவைகளே, கர்த்தரைத் துதியுங்கள்; உன்னதங்களில் அவரைத் துதியுங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ல்லேலூயா, வானங்களில் உள்ளவைகளே, கர்த்தரைத் துதியுங்கள்; உன்னதங்களில் அவரைத் துதியுங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ுடைய தூதர்களே, நீங்கள் யாவரும் அவரைத் துதியுங்கள்; அவருடைய சேனைகளே, நீங்கள் யாவரும் அவரைத் துதிய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ூரிய சந்திரரே, அவரைத் துதியுங்கள்; பிரகாசமுள்ள சகல நட்சத்திரங்களே அவரைத் துதியுங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ானாதி வானங்களே, அவரைத் துதியுங்கள்; ஆகாயமண்டலத்தின் மேலுள்ள தண்ணீர்களே, அவரைத் துதியுங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ைகள் கர்த்தரின் நாமத்தைத் துதிக்கக்கடவது; அவர் கட்டளையிட அவைகள் சிருஷ்டிக்கப்பட்ட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அவைகளை என்றைக்குமுள்ள சதாகாலங்களிலும் நிலைக்கும்படி செய்தார்; மாறாத பிரமாணத்தை அவைகளுக்கு நியமித்த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ூமியிலுள்ளவைகளே, கர்த்தரைத் துதியுங்கள்; மகா மச்சங்களே, சகல ஆழங்களே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2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ಬೆಂಕಿಯೇ, ಕಲ್ಮಳೆಯೇ, ಹಿಮವೇ, ಹಬೆಯೇ, ಆತನ ವಾಕ್ಯವನ್ನು ಕೈಕೊಳ್ಳುವ ಬಿರು ಗಾಳಿಯ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ಬೆಟ್ಟಗಳೇ, ಎಲ್ಲಾ ಗುಡ್ಡಗಳೇ, ಹಣ್ಣಿನ ಮರಗಳೇ, ಎಲ್ಲಾ ದೇವದಾರುಗಳ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ಮೃಗಗಳೇ, ಎಲ್ಲಾ ಪಶುಗಳೇ, ಹರಿದಾಡುವ ಜೀವಜಂತುಗಳೇ ಹಾರುವ ಪಕ್ಷಿಗಳ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ಭೂರಾಜರೇ, ಎಲ್ಲಾ ಪ್ರಜೆ ಗಳೇ, ಪ್ರಧಾನರೇ, ಭೂಮಿಯ ಎಲ್ಲಾ ನ್ಯಾಯಾಧಿ ಪತಿಗಳ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ಪ್ರಾಯಸ್ಥರೇ, ಕನ್ಯೆಯರೇ, ಮಕ್ಕಳೇ, ಮುದುಕರ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ಕರ್ತನ ಹೆಸರನ್ನು ಸ್ತುತಿಸಿರಿ; ಆತನ ಹೆಸರು ಮಾತ್ರ ಶ್ರೇಷ್ಠವಾಗಿದೆ; ಆತನ ಮಹಿಮೆಯು ಭೂಮ್ಯಾಕಾಶಗಳ ಮೇಲೆ ಅ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ಆತನು ತನ್ನ ಜನರ ಕೊಂಬನ್ನು ಮೇಲಕ್ಕೆತ್ತಿದ್ದಾನೆ; ಆತನ ಪರಿ ಶುದ್ಧರೆಲ್ಲರೂ ಇಸ್ರಾಯೇಲಿನ ಮಕ್ಕಳು, ಅಂದರೆ ಆತನ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ವಿಾಪವಾದ ಜನರ ಸ್ತೋತ್ರವನ್ನು ಗೌರವಿ ಸುತ್ತಾನೆ; ಕರ್ತನನ್ನು ಸ್ತುತಿಸ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ಕರ್ತನನ್ನು ನೀವು ಸ್ತುತಿಸಿರಿ, ಕರ್ತನನ್ನು ಆಕಾಶದಿಂದ ನೀವು ಸ್ತುತಿಸಿರಿ; ಉನ್ನತವಾದವುಗಳಲ್ಲಿ ಆತ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್ತುತಿಸ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ಆತನ ದೂತರೆಲ್ಲರೇ, ಆತನನ್ನು, ಸ್ತುತಿಸಿರಿ; ಆತನ ಎಲ್ಲಾ ಸೈನ್ಯಗಳೇ, ಆತನನ್ನು ಸ್ತುತಿಸಿರಿ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ಸೂರ್ಯ ಚಂದ್ರರೇ, ಆತನನ್ನು ಸ್ತುತಿಸಿರಿ; ಹೊಳೆಯುವ ನಕ್ಷತ್ರಗಳೇ, ಆತ ನನ್ನು ಸ್ತುತಿಸ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ಆಕಾಶಗಳ ಆಕಾಶಗಳೇ, ಆಕಾಶಗಳ ಮೇಲೆ ಇರುವ ನೀರುಗಳೇ, ಆತನನ್ನು ಸ್ತುತಿಸ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ಕರ್ತನ ಹೆಸರನ್ನು ಅವು ಸ್ತುತಿಸಲಿ; ಆತನು ಆಜ್ಞಾ ಪಿಸಲು ಅವು ನಿರ್ಮಿಸಲ್ಪಟ್ಟ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ಆತನು ಅವುಗಳನ್ನು ಯುಗಯುಗಗಳಿಗೂ ಸ್ಥಾಪಿಸಿದ್ದಾನೆ; ಆಜ್ಞೆಯನ್ನು ಕೊಟ್ಟಿ ದ್ದಾನೆ, ಅದು ವಿಾರಿ ಹೋಗ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ಭೂಮಿಯಿಂದ ಕರ್ತನನ್ನು ಸ್ತುತಿಸಿರಿ; ಎಲ್ಲಾ ಅಗಾಧಗಳ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2026-06-03T08:56:31Z</dcterms:created>
  <dcterms:modified xsi:type="dcterms:W3CDTF">2026-06-03T08:56:31Z</dcterms:modified>
  <dc:title>சங்கீதம் : 148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