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91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சருவ வலிமை கிருபைகள் மிகுந்த சருவேசா
தரிசனம் தருமுன் சன்னிதி புகுந்தேன் - திருவாச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ூய சிந்தை உண்மையில் உனையே தொழுதேத்த
தூய ஆவி கொண்டென்னை நிரப்பும் - ஜெகதீச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இருதயத்தைச் சிதறவிடாமல் ஒரு நேராய்
இசைத்தமைத்துப் பரவசமாக்கும் - நசரேய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அருளின் வாக்கை கருத்துடன் கேட்டு அகத்தேற்று
அறுபது நூறு முப்பதாய் பெருக - அருளீச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2026-07-31T18:34:56Z</dcterms:created>
  <dcterms:modified xsi:type="dcterms:W3CDTF">2026-07-31T18:34:56Z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