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autiful the fields beyond the river ! 
Glorious the thousands gathered there !
But who in heaven, so full of grace and glory — 
Who with Him, our Saviour, can compare ? . . 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He is the chief among ten thou - - - sand ! . . . 
Roll His praise in joyful waves along ! . . . 
For  altogether, altogether love ly 1  
Shall for ever be our happy song !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ltogether, altogether lovely ! 
He is calling tenderly to thee; 
My soul, why not accept His great salvation,
Offered now so rich, so full, so free ? . . 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ltogether, altogether lovely ! 
Hear His voice — how tender still the call : 
Come, come, ye weary ones and heavy-laden,
Come to Me, and let your burdens fall !  . . 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2026-07-30T15:24:42Z</dcterms:created>
  <dcterms:modified xsi:type="dcterms:W3CDTF">2026-07-30T15:24:42Z</dcterms:modified>
  <dc:title>Hymn : 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