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வன் என்னைப் பார்க்கவந்தால் வஞ்சனையாய்ப் பேசுகிறான்; அவன் தன் இருதயத்தில் அக்கிரமத்தைச் சேகரித்துக்கொண்டு, தெருவிலேபோய், அதைத் தூற்று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கைஞரெல்லாரும் என்மேலே ஏகமாய் முணுமுணுத்து, எனக்கு விரோதமாயிருந்து எனக்குப் பொல்லாங்கு நினை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கைஞரெல்லாரும் என்மேலே ஏகமாய் முணுமுணுத்து, எனக்கு விரோதமாயிருந்து எனக்குப் பொல்லாங்கு நினை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ீராவியாதி அவனைப் பிடித்துக்கொண்டது; படுக்கையில் கிடக்கிற அவன் இனி எழுந்திருப்பதில்லை என்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ிராணசிநேகிதனும், நான் நம்பினவனும், என் அப்பம் புசித்தவனுமாகிய மனுஷனும், என்மேல் தன் குதிகாலைத் தூக்க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ிராணசிநேகிதனும், நான் நம்பினவனும், என் அப்பம் புசித்தவனுமாகிய மனுஷனும், என்மேல் தன் குதிகாலைத் தூக்க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ாவே, நீர் எனக்கு இரங்கி, நான் அவர்களுக்குச் சரிக்கட்ட என்னை எழுந்திருக்கப்பண்ண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ாவே, நீர் எனக்கு இரங்கி, நான் அவர்களுக்குச் சரிக்கட்ட என்னை எழுந்திருக்கப்பண்ண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 என்மேல் ஜெயங்கொள்ளாததினால், நீர் என்மேல் பிரியமாயிருக்கிறீரென்று அறி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ர் என் உத்தமத்திலே என்னைத்தாங்கி, என்றென்றைக்கும் உம்முடைய சமுகத்தில் என்னை நிலைநிறுத்துவ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றுமைப்பட்டவன்மேல் சிந்தையுள்ளவன் பாக்கியவான்; தீங்குநாளில் கர்த்தர் அவனை விடுவிப்ப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ர் என் உத்தமத்திலே என்னைத்தாங்கி, என்றென்றைக்கும் உம்முடைய சமுகத்தில் என்னை நிலைநிறுத்துவீ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ன் தேவனாகிய கர்த்தர் அநாதியாய் என்றென்றைக்குமுள்ள சதாகாலங்களிலும் ஸ்தோத்திரிக்கப்படத்தக்கவர். ஆமென், ஆமெ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அவனைப் பாதுகாத்து அவனை உயிரோடே வைப்பார்; பூமியில் அவன் பாக்கியவானாயிருப்பான்; அவன் சத்துருக்களின் இஷ்டத்திற்கு நீர் அவனை ஒப்புக்கொட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அவனைப் பாதுகாத்து அவனை உயிரோடே வைப்பார்; பூமியில் அவன் பாக்கியவானாயிருப்பான்; அவன் சத்துருக்களின் இஷ்டத்திற்கு நீர் அவனை ஒப்புக்கொட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டுக்கையின்மேல் வியாதியாய்க்கிடக்கிற அவனைக் கர்த்தர் தாங்குவார்; அவனுடைய வியாதியிலே அவன் படுக்கை முழுவதையும் மாற்றிப்போடுவ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என்மேல் இரக்கமாயிரும்; உமக்கு விரோதமாய்ப் பாவஞ்செய்தேன், என் ஆத்துமாவைக் குணமாக்கும் என்று நான் சொன்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என்மேல் இரக்கமாயிரும்; உமக்கு விரோதமாய்ப் பாவஞ்செய்தேன், என் ஆத்துமாவைக் குணமாக்கும் என்று நான் சொன்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ப்பொழுது சாவான், அவன் பேர் எப்பொழுது அழியும்? என்று என் சத்துருக்கள் எனக்கு விரோதமாய்ச் சொல்லு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வன் என்னைப் பார்க்கவந்தால் வஞ்சனையாய்ப் பேசுகிறான்; அவன் தன் இருதயத்தில் அக்கிரமத்தைச் சேகரித்துக்கொண்டு, தெருவிலேபோய், அதைத் தூற்று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ಹೊರಗೆ ಹೋದಾಗ ಅದನ್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ನ್ನನ್ನು ಹಗೆ ಮಾಡುವವರೆಲ್ಲರು ಕೂಡಿ ನನ್ನ ಮೇಲೆ ಪಿಸುಗುಟ್ಟು ತ್ತಾರೆ; ನನಗೆ ವಿರೋಧವಾಗಿ ಕೇಡ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ಲ್ಪಿಸುತ್ತಾರ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ೆಟ್ಟ ರೋಗವು ಅವನನ್ನು ಹಿಡಿದದೆ, ಈಗ ಅವನು ಮಲಗಿಕೊಂಡವನಾಗಿ ಎಂದಿಗೂ ಏಳನು ಎಂದು ಅವರು ಅನ್ನ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ಹೌದು, ನನ್ನ ರೊಟ್ಟಿಯನ್ನು ತಿಂದಂಥ, ನಾನು ಭರವಸವಿಟ್ಟಂಥ, ನನ್ನ ಆಪ್ತ ಸ್ನೇಹಿತನು ನನಗೆ ವಿರೋಧವಾಗಿ ತನ್ನ ಕಾಲ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ಡ್ಡಗೊಟ್ಟ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ದರೆ ನೀನು, ಓ ಕರ್ತನೇ, ನನ್ನ ಮೇಲೆ ಕರುಣೆತೋರಿಸಿ ನನ್ನನ್ನು ಏಳಮಾಡು; ಆಗ ನಾನು ಅವರಿಗೆ ಪ್ರತೀಕಾರ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ನ್ನ ಶತ್ರು ನನ್ನ ಮೇಲೆ ಜಯಧ್ವನಿ ಮಾಡದೆ ಇರುವದ ರಿಂದಲೇ ನಿನ್ನ ಒಲುಮೆಯು ನನಗಿರುವ ದೆಂದು ನಾನು ಬಲ್ಲ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ನ್ನನ್ನಾದರೋ ನನ್ನ ಯಥಾರ್ಥ ತ್ವದಲ್ಲಿ ನೀನು ಉದ್ಧರಿಸಿ ನಿನ್ನ ಸಮ್ಮುಖದಲ್ಲಿ ಎಂದೆಂದಿಗೂ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ಬಡವನನ್ನು ಪರಾಂಬರಿಸುವವನು ಧನ್ಯನು; ಕೇಡಿನ ಸಮಯದಲ್ಲಿ ಕರ್ತನು ಅವನನ್ನು ತಪ್ಪ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ಲ್ಲ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ಸ್ರಾಯೇಲಿನ ದೇವರಾದ ಕರ್ತನಿಗೆ ಯುಗಯುಗಕ್ಕೂ ಕೊಂಡಾಟ ವಾಗಲಿ. ಆಮೆನ್‌. ಆಮೆನ್‌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ಕರ್ತನು ಅವನನ್ನು ಕಾಪಾಡಿ ಜೀವದಲ್ಲಿಡುವನು; ಅವನು ಭೂಮಿಯಲ್ಲಿ ಧನ್ಯನಾಗಿ ರುವನು; ನೀನು ಅವನ ಶತ್ರುಗಳ ಇಷ್ಟ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ನ್ನು ಒಪ್ಪಿಸದೆ ಇರ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ಹಾಸಿಗೆಯ ಮೇಲೆ ಕ್ಷೀಣಿಸುವ ವನನ್ನು ಕರ್ತನು ಬಲಪಡಿಸುವನು. ನೀನು ಅವನ ರೋಗದಲ್ಲಿ ಹಾಸಿಗೆಯನ್ನು ಸರಿಮಾಡ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ೇ, ನನಗೆ ಕರುಣೆ ತೋರಿಸಿ ನನ್ನ ಪ್ರಾಣವನ್ನು ಸ್ವಸ್ಥಮಾಡು; ನಿನಗೆ ವಿರೋಧವಾಗಿ ಪಾಪಮಾಡಿದೆ ನೆ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ು ಸತ್ತು ಅವನ ಹೆಸರು ನಾಶವಾಗುವದು ಯಾವಾಗ ಎಂದು ನನ್ನ ಶತ್ರುಗಳು ನನ್ನನ್ನು ಕುರಿತು ಕೇಡನ್ನು ಮಾತನಾ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ನ್ನನ್ನು ನೋಡುವದಕ್ಕೆ ಅವನು ಬಂದರೆ ವ್ಯರ್ಥ ಮಾತು ಆಡುತ್ತಾನೆ; ಅವನ ಹೃದಯವು ಅವನಿಗೆ ಅಕ್ರಮವನ್ನು ಕೂಡಿಸುತ್ತದ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2026-06-03T08:54:34Z</dcterms:created>
  <dcterms:modified xsi:type="dcterms:W3CDTF">2026-06-03T08:54:34Z</dcterms:modified>
  <dc:title>சங்கீதம் : 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