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presProps" Target="presProps.xml"/>
  <Relationship Id="rId14" Type="http://schemas.openxmlformats.org/officeDocument/2006/relationships/viewProps" Target="viewProps.xml"/>
  <Relationship Id="rId15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4180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ேவனே உமது கிருபையின் படி
மா பாவி எனக்கு இரங்கும் (2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ேவனே உமது கிருபையின் படி
மா பாவி எனக்கு இரங்கும் (2)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உமது மிகுந்த இரக்கத்தின்படி
என் மீறுதல்களை மன்னியும்
அக்கிரமம் நீங்க முற்றிலும் கழுவி
என் பாவமற சுத்தம் செய்யும். (2)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ேவனே உமது கிருபையின் படி
மா பாவி எனக்கு இரங்கும் (2)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மீறுதல்களை அறிந்திருக்கிறேன்
வருந்துகிறேன் எந்தன் தேவா
தேவரீர் ஒருவருக்கே விரோதமாய் பாவம் செய்து
உம் மகிமையை இழந்தேன். (2)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ேவனே உமது கிருபையின் படி
மா பாவி எனக்கு இரங்கும் (2)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3. இதோ நான் துர்க்குணத்தில் உருவானேன் அன்று
தாய் பாவத்தில் கற்பம் தரித்தாள்
உள்ளத்தில் உண்மை இருக்க விரும்புகிறீர்
முற்றிலும் கழுவிடும் தேவா. (2)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ேவனே உமது கிருபையின் படி
மா பாவி எனக்கு இரங்கும் (2)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4. தேவனே சுத்த இருதயத்தை என்னில்
சிருஷ்டித்து ஆவியை ஊற்றும்
உமது சமூகத்தைவிட்டு தள்ளாமல்
பரிசுத்த ஆவியை ஊற்றும் - பெற்று
நிதம் வழி நடத்தும்.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0">
  <a:themeElements>
    <a:clrScheme name="Theme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2026-06-15T12:12:09Z</dcterms:created>
  <dcterms:modified xsi:type="dcterms:W3CDTF">2026-06-15T12:12:09Z</dcterms:modified>
  <dc:title>துதிப் பாடல்கள்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