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து கிருபையின் படி
மா பாவி எனக்கு இரங்க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து கிருபையின் படி
மா பாவி எனக்கு இரங்க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து மிகுந்த இரக்கத்தின்படி
என் மீறுதல்களை மன்னியும்
அக்கிரமம் நீங்க முற்றிலும் கழுவி
என் பாவமற சுத்தம் செய்ய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து கிருபையின் படி
மா பாவி எனக்கு இரங்க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ீறுதல்களை அறிந்திருக்கிறேன்
வருந்துகிறேன் எந்தன் தேவா
தேவரீர் ஒருவருக்கே விரோதமாய் பாவம் செய்து
உம் மகிமையை இழந்த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து கிருபையின் படி
மா பாவி எனக்கு இரங்க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தோ நான் துர்க்குணத்தில் உருவானேன் அன்று
தாய் பாவத்தில் கற்பம் தரித்தாள்
உள்ளத்தில் உண்மை இருக்க விரும்புகிறீர்
முற்றிலும் கழுவிடும் தே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உமது கிருபையின் படி
மா பாவி எனக்கு இரங்க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ே சுத்த இருதயத்தை என்னில்
சிருஷ்டித்து ஆவியை ஊற்றும்
உமது சமூகத்தைவிட்டு தள்ளாமல்
பரிசுத்த ஆவியை ஊற்றும் - பெற்று
நிதம் வழி நடத்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2026-07-30T22:00:51Z</dcterms:created>
  <dcterms:modified xsi:type="dcterms:W3CDTF">2026-07-30T22:00:51Z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