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வந்து ஜனங்களின் மூப்பரை அழைப்பித்து, கர்த்தர் தனக்குக் கற்பித்த வார்த்தைகளையெல்லாம் அவர்களுக்கு முன்பாகச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ஜனங்களை நோக்கி: மூன்றாம் நாளுக்கு ஆயத்தப்பட்டிருங்கள், மனைவியினிடத்தில் சேராதிர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சத்தம் வரவர மிகவும் பலமாய்த் தொனித்தது; மோசே பேசினான்; தேவன் அவனுக்கு வாக்கினால் மறுமொழி கொடு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சத்தம் வரவர மிகவும் பலமாய்த் தொனித்தது; மோசே பேசினான்; தேவன் அவனுக்கு வாக்கினால் மறுமொழி கொடு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மோசே இறங்கி ஜனங்களிடத்தில் போய், அதை அவர்களுக்குச்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ాగా మీరు నా మాట శ్రద్ధగా విని నా నిబంధన ననుసరించి నడిచినయెడల మీరు సమస్తదేశ జనులలో నాకు స్వకీ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పాద్య మగు 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మస్తభూమియు నాదేగదా. మీరు నాకు యాజక రూపకమైన రాజ్యముగాను పరిశుద్ధమైన జనము గాను ఉందురని చెప్ప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ఇశ్రాయేలీయులతో పలుకవలసిన మాటలు ఇవే అ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ోషే వచ్చి ప్రజల పెద్దలను పిలిపించి యెహోవా తన కాజ్ఞాపించిన ఆ మాటలన్నియు వారియెదుట తెలియప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దుకు ప్రజలందరుయెహోవా చెప్పినదంతయు చేసెద మని యేకముగా ఉత్తరమిచ్చిరి. అప్పుడు మోషే తిరిగి వెళ్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జల మాటలను యెహోవాకు తెలియ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ెహోవా మోషేతోఇదిగో నేను నీతో మాటలాడు నప్పుడు ప్రజలు విని నిరంతరము నీయందు నమ్మక ముంచు నట్లు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ు మబ్బులలో నీయొద్దకు వచ్చెదనని చెప్పెను. మోషే ప్రజల మాటలను యెహోవా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యెహోవా మోషేతోనీవు ప్రజలయొద్దకు వెళ్లి నేడును రేపును వారిని పరిశుద్ధపరచుము; వారు తమ బట్ట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ఇశ్రాయేలీయులు ఐగుప్తు దేశమునుండి బయలుదేరిన మూడవనెలలో, వారు బయలు దేరిననాడే మూడవ నెల ఆరంభదినమంద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దుక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ూడవనాటికి సిద్ధముగా నుండవలెను; మూడవనాడు యెహోవా ప్రజలందరి కన్నుల ఎదుట సీనాయి పర్వతముమీద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ి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వు చుట్టు ప్రజలకు మేరను ఏర్పరచిమీరు ఈ పర్వతము ఎక్కవద్దు, దాని అంచును ముట్టవద్దు, భద్రము సుమీ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్వతము ముట్టు ప్రతివానికి మరణశిక్ష తప్పక విధింప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ఎవడును చేతితో దాని ముట్టకూడదు, ముట్టినవాడు రాళ్లతో కొట్టబడవలెను లేక పొడవబడవలెను, మనుష్యుడు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గముగాని బ్రదుకకూడదు, బూరధ్వని చేయునప్పుడు వారు పర్వతముయొద్దకు రావలె 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డు మోషే పర్వతముమీదనుండి ప్రజల యొద్దకు దిగి వచ్చి ప్రజలను పరిశుద్ధపరచగా వారు తమ బట్ట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దుకు 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తడుమూడవనాటికి సిద్ధముగా నుండుడి; ఏ పురుషుడు స్త్రీని చేరకూడద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సీనాయి అరణ్యమునకు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ూడవనాడు ఉదయమైనప్పుడు ఆ పర్వ తముమీద ఉరుములు మెరుపులు సాంద్రమేఘము బూర యొక్క మహాధ్వనియు కల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ళెములోని ప్రజలందరు వణక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ేవునిని ఎదుర్కొనుటకు మోషే పాళెము లోనుండి ప్రజలను అవతలకు రప్పింపగా వారు పర్వతము దిగువ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ి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 అగ్నితో సీనాయి పర్వతముమీదికి దిగి వచ్చినందున అదంతయు ధూమమయమై యుండెను. దాని ధూమము కొలి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ూమమువలె లేచెను, పర్వతమంతయు మిక్కిలి కం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 బూరధ్వని అంతకంతకు బిగ్గరగా మ్రోగెను. మోషే మాటలాడుచుండగా దేవుడు కంఠస్వరముచేత అత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త్తరమిచ్చ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ెహోవా సీనాయి పర్వతముమీదికి, అనగా ఆ పర్వత శిఖరముమీదికి దిగి వచ్చెను. యెహోవా పర్వత శిఖరముమీద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మ్మని మోషేను పిలువగా మోషే ఎక్కిపోయ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ారు రెఫీదీమునుండి బయలుదేరి సీనాయి అరణ్యమునకు వచ్చి ఆ అరణ్యమందు దిగిరి. అక్కడ ఆ పర్వతము ఎ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ప్పుడు యెహోవాప్రజలు చూచుటకు యెహోవా యొద్దకు హద్దుమీరి వచ్చి వారిలో అనేకులు నశింపకుండునట్ల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ిపోయి వారికి ఖండితముగా ఆజ్ఞాప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యెహోవా వారిమీద పడకుండునట్లు యెహోవాయొద్దకు చేరు యాజకులు తమ్ముతామే పరిశుద్ధ పరచుకొన 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ోషే యెహోవాతోప్రజలు సీనాయి పర్వతము ఎక్కలేరు. నీవుపర్వతమునకు మేరలను ఏర్పరచి దాని పరిశుద్ధపర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లెనని మాకు ఖండితముగా ఆజ్ఞాపించితివ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ందుకు యెహోవానీవు దిగి వెళ్లుము, నీవును నీతో అహరోనును ఎక్కి రావలెను. అయితే యెహోవా వారి 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కుండునట్లు యాజకులును ప్రజలును ఆయన యొద్దకు వచ్చుటకు మేర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ోషే ప్రజలయొద్దకు వెళ్లి ఆ మాట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ు విడ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ోషే దేవునియొద్దకు ఎక్కి పోవగా యెహోవా ఆ పర్వతము నుండి అతని పిలిచినీవు యాకోబు కుటుంబిక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చ్చటించి ఇశ్రాయేలీయులకు తెలుపవలసిన దే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ేను ఐగుప్తీయులకు ఏమి చేసితినో, మిమ్మును గద్ద రెక్కలమీద మోసి నా యొద్దకు మిమ్ము నెట్లు చేర్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ంటినో మీరు చూచ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నిర్గమకాండము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