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lorious hope of perfect love ! 
It lifts me up to things above ; 
It bears on eagle's wings ; 
It gives my ravished soul a taste, 
And makes me for some moments 
With Jesus' priests and kings, [feast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joicing now in earnest hope, 
I stand, and from the mountain-top 
See all the land below : 
Rivers of milk and honey rise, 
And all the fruits of paradise 
In endless plenty gr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and of corn, and wine, and oil. 
Favoured with God's peculiar smile, 
With every blessing blest; [ness, 
There dwells the Lord our Righteous- 
And keeps His own in perfect peace 
And everlasting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at once I might go up ! 
No more on this side Jordan stop, 
But now the land possess : 
This moment end my legal years, 
Sorrows, and sins, and doubts, and fears,
A howling wildernes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w, O my Joshua, bring me in ! 
Cast out Thy foes ; the inward sin, 
The stony heart remove ; 
The purchase of Thy death divide ; 
And oh, with all the sanctified, 
Give me Thy perfect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2026-09-15T10:59:07Z</dcterms:created>
  <dcterms:modified xsi:type="dcterms:W3CDTF">2026-09-15T10:59:07Z</dcterms:modified>
  <dc:title>Hymn : 919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