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6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ெம்பீரித்தவர் வாச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ந்து உள்ளே செல்லுங்கள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ந்த அவர் நாமத்த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ாடி துதிசெய்யுங்கள். 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ர்த்தர் தயாளர், இரக்க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க்கு என்றும் உள்ளத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அநாதி சத்திய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மல் என்றும் நிற்குமே. 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ிண் மண்ணில் ஆட்சி செய்கிற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யேக தெய்வமாகிய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ூலோகத்தாரே யாவர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, குமாரன், ஆவி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ா ஸ்துதி உண்டாகவ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ில் களிகூருங்கள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த்தோடே ஸ்தோத்தி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ுத்தி, பாட வாருங்கள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ராபரன் மெய்த் தெய்வம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அல்ல, அவர் சிருஷ்டித்தார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ஜனம், அவர் ராஜன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மந்தை, அவர் மேய்ப்பனார். 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2026-07-30T13:49:56Z</dcterms:created>
  <dcterms:modified xsi:type="dcterms:W3CDTF">2026-07-30T13:49:56Z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