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ெம்பீரித்தவர் வாச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ு உள்ளே செல்லுங்கள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அவர் நாம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ி துதிசெய்யுங்கள். 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ர்த்தர் தயாளர், இரக்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க்கு என்றும் உள்ளத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நாதி சத்திய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மல் என்றும் நிற்குமே. 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ண் மண்ணில் ஆட்சி செய்கிற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ெய்வமாகி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லோகத்தாரே யாவ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, குமாரன், ஆவி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ஸ்துதி உண்டா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ல் களிகூருங்கள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த்தோடே ஸ்தோத்தி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ுத்தி, பாட வாருங்கள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ாபரன் மெய்த் தெய்வம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அல்ல, அவர் சிருஷ்டித்தா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ஜனம், அவர் ராஜன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மந்தை, அவர் மேய்ப்பனார். 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2026-09-15T14:08:32Z</dcterms:created>
  <dcterms:modified xsi:type="dcterms:W3CDTF">2026-09-15T14:08:32Z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