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40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own from the mountains a gay little stream, 
Leaping along, leaping along, 
Sang a sweet tune to the sun's merry beam,
Leaping along, along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urmuring stream, murmuring stream, 
Flow to the rolling sea ; 
Murmuring stream, murmuring stream, 
Singing of purity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oling the grass in the long summer hours,
Smiling along, smiling along ; 
Giving a drink to the birds and the flowers,
Smiling along, al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Wider and wider as onward you flow, 
Rippling along, rippling along ; 
Carry a blessing wherever you go, 
Rippling along, along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Bright little streamlets we children may be, 
Singing along, singing along, 
Loving and helpful, pure-hearted and free,
Singing along, along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2026-09-15T13:08:53Z</dcterms:created>
  <dcterms:modified xsi:type="dcterms:W3CDTF">2026-09-15T13:08:53Z</dcterms:modified>
  <dc:title>Hymn : 701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