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ுதிப்பேன் இயேசுவின் பாதம் துதிக்கப் பெறுமற்புதரானதால்  
வணங்குவேன் வணங்குவேன் வணங்குவேனவர் பாதம் வீழ்ந்து நான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ேயின் தலை மிதித்தவர் நோயின் பெலனழித்தவர்  
போற்றுவேன் போற்றுவேன் போற்றுவேனேசு தேவசுதனை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னம் பூமியுமடங்க வல்ல அற்புதரானதால்  
அற்புதர் , அற்புதர் , அற்புதர் , அவர் நாமமே அதைத்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ே! ஜே! ஜெயக்குமாரனும் ஜெயம்பெற்று விளங்கினார்  
ஜொலிப்பாரே , ஜொலிப்பாரெ , ஜொலிப்பாரே அவர் தாசர் என்றைக்கும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ூதர் கூட்டங்கள் போற்றும் தூய சுந்தரராமிவர்  
மகத்துவமே , மகத்துவமே , மகத்துவமே அவர் ராஜ்யமென்றைக்கும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செல்வேன் இயேசுவின் பாதம் சொல்வேன் உள்ளத்தின் பாரம்  
மகிழுவேன் , மகிழுவேன் , மகிழுவேன், அவர் வார்த்தையிலென்றும்  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2026-06-10T10:07:47Z</dcterms:created>
  <dcterms:modified xsi:type="dcterms:W3CDTF">2026-06-10T10:07:47Z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