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3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ill I learned to love Thy name, 
Lord, Thy grace denying, 
I was lost in sin and shame, 
Dying, dying, dy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lelujah ! grace is free, 
This is now my story ; 
Jesus' blood avails for me— 
Glory ! glory ! glory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eace the world could not impart, 
Dark and drear the morrow ; 
In my sad and weary heart, 
Sorrow, sorrow, sorrow I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I learned to love Thy name 
O Thou meek and lowly 1 
Rapture kindled to a flame — 
Holy, holy, holy !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at all the earth might ring 
With salvation's story, 
Till before the throne I sing, 
Glory ! glory ! glory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2026-09-16T21:45:03Z</dcterms:created>
  <dcterms:modified xsi:type="dcterms:W3CDTF">2026-09-16T21:45:03Z</dcterms:modified>
  <dc:title>Hymn : 884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