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's my Shepherd, I'll not want : 
He makes me down to lie 
In pastures green ; He leadeth me 
The quiet waters b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y soul He doth restore again ; 
And me to walk doth make 
Within the paths of righteousness, 
Ev'n for His own name's sak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Yea, though I walk in death's dark vale, 
Yet will I fear none ill; 
For Thou art with me ; and Thy rod 
And staff me comfort still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My table Thou hast furnished 
In presence of my foes ; 
My head Thou dost with oil anoint, 
And my cup overflows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Goodness and mercy all my life 
Shall surely follow me ; 
And in God's house for evermore 
My dwelling-place shall b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2026-07-09T08:54:08Z</dcterms:created>
  <dcterms:modified xsi:type="dcterms:W3CDTF">2026-07-09T08:54:08Z</dcterms:modified>
  <dc:title>Hymn : 562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