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the King of Glory, He is God alone ;
Praise Him for the wonders He to us hath shown ; 
For His promised presence all the pilgrim way, 
For the flaming pillar, and the cloud by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. . . Him, shining angels, 
Strike . . . your harps of gold, . . 
All . . . His hosts adore Him, 
Who ... His face behold : . . 
Through . . . His great domin - ion, 
While . . . the ages roll, . . 
All His works shall praise Him, all His 
works shall praise Him, 
All His works shall praise Him ; bless the 
Lord, my sou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m for redemption, free to every soul ;  
Praise Him for the Fountain that can make us whole ;
For His gifts of kindness and His loving care, 
For the blest assurance that He answers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Him for the trials sent as cords of love, 
Binding us more closely to the things above ;
For the faith that conquers, hope, that naught can dim, 
For the land where loved ones gather unto Him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2026-07-30T21:53:15Z</dcterms:created>
  <dcterms:modified xsi:type="dcterms:W3CDTF">2026-07-30T21:53:15Z</dcterms:modified>
  <dc:title>Hymn : 209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