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jestic sweetness sits enthroned 
Upon the Saviour's brow ; 
His head with radiant glories crowned, 
His lips with grace o'erfl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mortal can with Him compare 
Among the sons of men ; 
Fairer is He than all the fair 
That fill the heavenly tra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saw me plunged in deep distress, 
He flew to my relief; 
For me He bore the shameful cross, 
And carried all my grief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 Him I owe my life and breath, 
And all the joys I have ; 
He makes me triumph over death, 
He saves me from the gra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o heaven, the place of His abode, 
He brings my weary feet ; 
Shows me the glories of my God, 
And makes my joy complet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ince from His bounty I receive 
Such proofs of love divine, 
Had I a thousand hearts to give, 
Lord, they should all be Thi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2026-07-30T15:25:36Z</dcterms:created>
  <dcterms:modified xsi:type="dcterms:W3CDTF">2026-07-30T15:25:36Z</dcterms:modified>
  <dc:title>Hymn : 893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