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36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-day the Saviour calls : 
Ye wanderers, come ; 
Oh, ye benighted souls, 
Why longer roam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o-day the Saviour calls : 
Oh, listen now ! 
Within these sacred walls 
To Jesus bow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o-day the Saviour calls : 
For refuge fly ; 
The storm of justice falls, 
And death is nigh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Spirit calls to-day : 
Yield to His power ; 
Oh, grieve Him not away ! 
is mercy's hou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2026-07-30T16:03:38Z</dcterms:created>
  <dcterms:modified xsi:type="dcterms:W3CDTF">2026-07-30T16:03:38Z</dcterms:modified>
  <dc:title>Hymn : 340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