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னிற்காலம் வந்தாச்சு 
2026 VBS-ம் வந்தாச்சு 
எல்லோரும் 
ஒன்றாய் வாருங்கள் 
இயேசுவை வந்து பார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தான் எங்கள் Hero 
அவர் இனியவர் 
சுவைத்துப் பாருங்கள் 
இயேசு தான் எங்கள் Model 
மிக நல்லவர் 
வாழ்வில் காட்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J-E-S-U-S சொல்லுவோம் 
அவர் பாதையில் 
என்றும் செல்ல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2026-07-04T07:28:28Z</dcterms:created>
  <dcterms:modified xsi:type="dcterms:W3CDTF">2026-07-04T07:28:28Z</dcterms:modified>
  <dc:title>VBS 2026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