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n the mountain, sad and forsaken,
Lost in its mazes, no light canst thou see;
Yet in His mercy, full of compassion, 
Lo ! the Good Shepherd is calling to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ing to thee, calling to thee ; 
Jesus is calling,  Come unto Me !  
Calling to thee, calling to thee, 
Hear the Good Shepherd calling to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ar on the mountain, why wilt thou wander ? 
Darker and darker thy pathway will be ; 
Turn from thy roaming, fly from its dangers, 
While the Good Shepherd is calling to the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lee from thy bondage, Jesus will help thee, 
Only believe Him, and thou shalt be free;
Wonderful mercy, boundless compassion:
Still the Good Shepherd is calling to ther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2026-09-08T09:49:01Z</dcterms:created>
  <dcterms:modified xsi:type="dcterms:W3CDTF">2026-09-08T09:49:01Z</dcterms:modified>
  <dc:title>Hymn : 418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