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பசார மயக்கத்தால் நிறைந்தவைகளும், பாவத்தைவிட்டோயாதவைகளுமாயிருக்கிற கண்களையுடையவர்கள்; உறுதியில்லாத ஆத்துமாக்களைத் தந்திரமாய்ப் பிடித்து, பொருளாசைகளில் பழகின இருதயத்தையுடைய சாபத்தின் பிள்ளை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ெம்மையான வழியைவிட்டுத் தப்பிநடந்து, பேயோரின் குமாரனாகிய பிலேயாமின் வழியைப் பின்பற்றிப்போனவர்கள்; அவன் அநீதத்தின் கூலியைவிரும்ப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ெம்மையான வழியைவிட்டுத் தப்பிநடந்து, பேயோரின் குமாரனாகிய பிலேயாமின் வழியைப் பின்பற்றிப்போனவர்கள்; அவன் அநீதத்தின் கூலியைவிரும்ப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ன்னுடைய அக்கிரமத்தினிமித்தம் கடிந்துகொள்ளப்பட்டான்; பேசாத மிருகம் மனுஷர்பேச்சைப் பேசித் தீர்க்கதரிசியினுடைய மதிகேட்டைத் தடுத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ன்னுடைய அக்கிரமத்தினிமித்தம் கடிந்துகொள்ளப்பட்டான்; பேசாத மிருகம் மனுஷர்பேச்சைப் பேசித் தீர்க்கதரிசியினுடைய மதிகேட்டைத் தடுத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ர்கள் தண்ணீரில்லாத கிணறுகளும், சுழல்காற்றினால் அடியுண்டோடுகிற மேகங்களுமாயிருக்கிறார்கள்; என்றென்றைக்குமுள்ள காரிருளே இவர்களுக்கு வைக்கப்பட்ட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ஞ்சகமாய் நடக்கிறவர்களிடத்திலிருந்து அரிதாய்த் தப்பினவர்களிடத்தில் இவர்கள் அகந்தையான வீண்வார்த்தைகளைப் பேசி, மாம்ச இச்சைகளினாலும் காமவிகாரங்களினாலும் அவர்களைத் தந்திரமாய்ப் பிடிக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ஞ்சகமாய் நடக்கிறவர்களிடத்திலிருந்து அரிதாய்த் தப்பினவர்களிடத்தில் இவர்கள் அகந்தையான வீண்வார்த்தைகளைப் பேசி, மாம்ச இச்சைகளினாலும் காமவிகாரங்களினாலும் அவர்களைத் தந்திரமாய்ப் பிடிக்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ங்களே கேட்டுக்கு அடிமைகளாயிருந்தும், அவர்களுக்குச் சுயாதீனத்தை வாக்குத்தத்தம்பண்ணுகிறார்கள்; எதினால் ஒருவன் ஜெயிக்கப்பட்டிருக்கிறானோ அதற்கு அவன் அடிமைப்பட்டிருக்கிறான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ாங்களே கேட்டுக்கு அடிமைகளாயிருந்தும், அவர்களுக்குச் சுயாதீனத்தை வாக்குத்தத்தம்பண்ணுகிறார்கள்; எதினால் ஒருவன் ஜெயிக்கப்பட்டிருக்கிறானோ அதற்கு அவன் அடிமைப்பட்டிருக்கிறான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க பெலனையும் வல்லமையையுமுடைய தேவதூதர்கள் முதலாய்க் கர்த்தருக்குமுன்பாக அவர்களைத் தூஷணமாய்க் குற்றப்படுத்தமாட்டார்கள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ும் இரட்சகருமாயிருக்கிற இயேசுகிறிஸ்துவை அறிகிற அறிவினாலே உலகத்தின் அசுத்தங்களுக்குத் தப்பினவர்கள் மறுபடியும் அவைகளால் சிக்கிக்கொண்டு ஜெயிக்கப்பட்டால், அவர்களுடைய பின்னிலைமை முன்னிலைமையிலும் கேடுள்ளத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ும் இரட்சகருமாயிருக்கிற இயேசுகிறிஸ்துவை அறிகிற அறிவினாலே உலகத்தின் அசுத்தங்களுக்குத் தப்பினவர்கள் மறுபடியும் அவைகளால் சிக்கிக்கொண்டு ஜெயிக்கப்பட்டால், அவர்களுடைய பின்னிலைமை முன்னிலைமையிலும் கேடுள்ளதாய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நீதியின் மார்க்கத்தை அறிந்த பின்பு தங்களுக்கு ஒப்புவிக்கப்பட்ட பரிசுத்த கற்பனையை விட்டு விலகுவதைப்பார்க்கிலும் அதை அறியாதிருந்தார்களானால் அவர்களுக்கு நலமாய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நீதியின் மார்க்கத்தை அறிந்த பின்பு தங்களுக்கு ஒப்புவிக்கப்பட்ட பரிசுத்த கற்பனையை விட்டு விலகுவதைப்பார்க்கிலும் அதை அறியாதிருந்தார்களானால் அவர்களுக்கு நலமா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ய் தான் கக்கினதைத் தின்னவும், கழுவப்பட்ட பன்றி சேற்றிலே புரளவும் திரும்பினது என்று சொல்லப்பட்ட மெய்யான பழமொழியின்படியே அவர்களுக்குச் சம்பவித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ள்ளத்தீர்க்கதரிசிகளும் ஜனங்களுக்குள்ளே இருந்தார்கள், அப்படியே உங்களுக்குள்ளும் கள்ளப்போதகர்கள் இருப்பார்கள்; அவர்கள் கேட்டுக்கேதுவான வேதப்புரட்டுகளைத் தந்திரமாய் நுழையப்பண்ணி, தங்களைக் கிரயத்துக்குக்கொண்ட ஆண்டவரை மறுதலித்து, தங்களுக்குத் தீவிரமான அழிவை வருவித்துக்கொள்ளு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ள்ளத்தீர்க்கதரிசிகளும் ஜனங்களுக்குள்ளே இருந்தார்கள், அப்படியே உங்களுக்குள்ளும் கள்ளப்போதகர்கள் இருப்பார்கள்; அவர்கள் கேட்டுக்கேதுவான வேதப்புரட்டுகளைத் தந்திரமாய் நுழையப்பண்ணி, தங்களைக் கிரயத்துக்குக்கொண்ட ஆண்டவரை மறுதலித்து, தங்களுக்குத் தீவிரமான அழிவை வருவித்துக்கொள்ளு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ள்ளத்தீர்க்கதரிசிகளும் ஜனங்களுக்குள்ளே இருந்தார்கள், அப்படியே உங்களுக்குள்ளும் கள்ளப்போதகர்கள் இருப்பார்கள்; அவர்கள் கேட்டுக்கேதுவான வேதப்புரட்டுகளைத் தந்திரமாய் நுழையப்பண்ணி, தங்களைக் கிரயத்துக்குக்கொண்ட ஆண்டவரை மறுதலித்து, தங்களுக்குத் தீவிரமான அழிவை வருவித்துக்கொள்ளு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டைய கெட்ட நடக்கைகளை அநேகர் பின்பற்றுவார்கள்; அவர்கள்நிமித்தம் சத்தியமார்க்கம் தூஷிக்கப்ப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ருளாசையுடையவர்களாய், தந்திரமான வார்த்தைகளால் உங்களைத் தங்களுக்கு ஆதாயமாக வசப்படுத்திக்கொள்ளுவார்கள்; பூர்வகாலமுதல் அவர்களுக்கு விதிக்கப்பட்ட ஆக்கினை அயர்ந்திராது, அவர்களுடைய அழிவு உறங்க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க பெலனையும் வல்லமையையுமுடைய தேவதூதர்கள் முதலாய்க் கர்த்தருக்குமுன்பாக அவர்களைத் தூஷணமாய்க் குற்றப்படுத்தமாட்டார்கள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ருளாசையுடையவர்களாய், தந்திரமான வார்த்தைகளால் உங்களைத் தங்களுக்கு ஆதாயமாக வசப்படுத்திக்கொள்ளுவார்கள்; பூர்வகாலமுதல் அவர்களுக்கு விதிக்கப்பட்ட ஆக்கினை அயர்ந்திராது, அவர்களுடைய அழிவு உறங்கா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வஞ்செய்த தூதர்களை தேவன் தப்பவிடாமல், அந்தகாரச் சங்கிலிகளினாலே கட்டி நரகத்திலே தள்ளி நியாயத்தீர்ப்புக்கு வைக்கப்பட்டவர்களாக ஒப்புக்கொடுத்து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வஞ்செய்த தூதர்களை தேவன் தப்பவிடாமல், அந்தகாரச் சங்கிலிகளினாலே கட்டி நரகத்திலே தள்ளி நியாயத்தீர்ப்புக்கு வைக்கப்பட்டவர்களாக ஒப்புக்கொடுத்து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ூர்வ உலகத்தையும் தப்பவிடாமல், நீதியைப் பிரசங்கித்தவனாகிய நோவா முதலான எட்டுப்பேரைக் காப்பாற்றி, அவபக்தியுள்ளவர்கள் நிறைந்த உலகத்தின்மேல் ஜலப்பிரளயத்தை வரப்பண்ணி; சோதோம் கொமோரா என்னும் பட்டணங்களையும் சாம்பலாக்கிக் கவிழ்த்துப்போட்டு, ஆக்கினைக்குள்ளாகத் தீர்த்து, பிற்காலத்திலே அவபக்தியாய் நடப்பவர்களுக்கு அவைகளைத் திருஷ்டாந்தமாக வைத்து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ூர்வ உலகத்தையும் தப்பவிடாமல், நீதியைப் பிரசங்கித்தவனாகிய நோவா முதலான எட்டுப்பேரைக் காப்பாற்றி, அவபக்தியுள்ளவர்கள் நிறைந்த உலகத்தின்மேல் ஜலப்பிரளயத்தை வரப்பண்ணி; சோதோம் கொமோரா என்னும் பட்டணங்களையும் சாம்பலாக்கிக் கவிழ்த்துப்போட்டு, ஆக்கினைக்குள்ளாகத் தீர்த்து, பிற்காலத்திலே அவபக்தியாய் நடப்பவர்களுக்கு அவைகளைத் திருஷ்டாந்தமாக வைத்து;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்கிரமக்காரருக்குள் வாசமாயிருக்கையில் அவர்களுடைய காமவிகார நடக்கையால் வருத்தப்பட்டு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்கிரமக்காரருக்குள் வாசமாயிருக்கையில் அவர்களுடைய காமவிகார நடக்கையால் வருத்தப்பட்டு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ள்தோறும் அவர்களுடைய அக்கிரமக்கிரியைகளைக் கண்டு கேட்டு நீதியுள்ள தன்னுடைய இருதயத்தில் வாதிக்கப்பட்ட நீதிமானாகிய லோத்தை அவர் இரட்சித்திருக்க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தேவபக்தியுள்ளவர்களைச் சோதனையினின்று இரட்சிக்கவும், அக்கிரமக்காரரை ஆக்கினைக்குள்ளானவர்களாக நியாயத்தீர்ப்பு நாளுக்கு வைக்கவும் அறிந்திருக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தேவபக்தியுள்ளவர்களைச் சோதனையினின்று இரட்சிக்கவும், அக்கிரமக்காரரை ஆக்கினைக்குள்ளானவர்களாக நியாயத்தீர்ப்பு நாளுக்கு வைக்கவும் அறிந்திருக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ோ பிடிபட்டழிக்கப்படுவதற்கு உண்டான புத்தியற்ற மிருகஜீவன்களைப்போலத் தங்களுக்குத் தெரியாதவைகளைத் தூஷித்து, தங்கள் கேட்டிலே கெட்டழிந்து, அநீதத்தின் பலனை அடைவ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ேஷமாக அசுத்த இச்சையோடே மாம்சத்திற்கேற்றபடி நடந்து, கர்த்தத்துவத்தை அசட்டைபண்ணுகிறவர்களை அப்படிச் செய்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ேஷமாக அசுத்த இச்சையோடே மாம்சத்திற்கேற்றபடி நடந்து, கர்த்தத்துவத்தை அசட்டைபண்ணுகிறவர்களை அப்படிச் செய்வ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ர்கள் துணிகரக்காரர், அகங்காரிகள், மகத்துவங்களை தூஷிக்க அஞ்சாதவ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ர்கள் துணிகரக்காரர், அகங்காரிகள், மகத்துவங்களை தூஷிக்க அஞ்சாதவ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ோ பிடிபட்டழிக்கப்படுவதற்கு உண்டான புத்தியற்ற மிருகஜீவன்களைப்போலத் தங்களுக்குத் தெரியாதவைகளைத் தூஷித்து, தங்கள் கேட்டிலே கெட்டழிந்து, அநீதத்தின் பலனை அடை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்களோ பிடிபட்டழிக்கப்படுவதற்கு உண்டான புத்தியற்ற மிருகஜீவன்களைப்போலத் தங்களுக்குத் தெரியாதவைகளைத் தூஷித்து, தங்கள் கேட்டிலே கெட்டழிந்து, அநீதத்தின் பலனை அடை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ர்கள் ஒருநாள் வாழ்வை இன்பமென்றெண்ணி, கறைகளும் இலச்சைகளுமாயிருந்து; உங்களோடே விருந்துண்கையில் தங்கள் வஞ்சனைகளில் உல்லாசமாய் வாழ்கிறவர்கள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ர்கள் ஒருநாள் வாழ்வை இன்பமென்றெண்ணி, கறைகளும் இலச்சைகளுமாயிருந்து; உங்களோடே விருந்துண்கையில் தங்கள் வஞ்சனைகளில் உல்லாசமாய் வாழ்கிறவர்கள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பசார மயக்கத்தால் நிறைந்தவைகளும், பாவத்தைவிட்டோயாதவைகளுமாயிருக்கிற கண்களையுடையவர்கள்; உறுதியில்லாத ஆத்துமாக்களைத் தந்திரமாய்ப் பிடித்து, பொருளாசைகளில் பழகின இருதயத்தையுடைய சாபத்தின் பிள்ளை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5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ते हैं; उन के मन को लोभ करने का अभ्यास हो गया है, वे सन्ताप के सन्तान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वे सीधे मार्ग को छोड़कर भटक गए हैं, और बओर के पुत्र बिलाम के मार्ग पर हो लिए हैं; जिस ने अधर्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मजदूरी को प्रिय ज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पर उसके अपराध के विषय में उलाहना दिया गया, यहां तक कि अबोल गदही ने मनुष्य की बोली से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क्ता को उसके बावलेपन से रो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े लोग अन्धे कुंए, और आन्धी के उड़ाए हुए बादल हैं, उन के लिये अनन्त अन्धकार ठहराया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वे व्यर्थ घमण्ड की बातें कर करके लुचपन के कामों के द्वारा, उन लोगों को शारीरिक अभिलाषाओ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ंसा लेते हैं, जो भटके हुओं में से अभी निकल ही रह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वे उन्हें स्वतंत्र होने की प्रतिज्ञा तो देते हैं, पर आप ही सड़ाहट के दास हैं, क्योंकि जो व्यक्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 से हार गया है, वह उसका दास बन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ौभी स्वर्गदूत जो शक्ति और सामर्थ में उन से बड़े हैं, प्रभु के साम्हने उन्हें बुरा भला कह कर दो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जब वे प्रभु और उद्धारकर्ता यीशु मसीह की पहचान के द्वारा संसार की नाना प्रकार की अशुद्धता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च निकले, और फिर उन में फंस कर हार गए, तो उन की पिछली दशा पहिली से भी बुरी हो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धर्म के मार्ग में न जानना ही उन के लिये इस से भला होता, कि उसे जान कर, उस पवित्र आज्ञ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फिर जाते, जो उन्हें सौंपी गई थी। उन पर यह कहावत ठीक बैठती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कि कुत्ता अपनी छांट की ओर और धोई हुई सुअरनी कीचड़ में लोटने के लिये फिर चली जात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जिस प्रकार उन लोगों में झूठे भविष्यद्वक्ता थे उसी प्रकार तुम में भी झूठे उपदेशक होंगे, जो ना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वाले पाखण्ड का उद्घाटन छिप छिपकर करेंगे और उस स्वामी का जिस ने उन्हें मोल लिया है इन्कार करेंग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अपने आप को शीघ्र विनाश में डाल द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बहुतेरे उन की नाईं लुचपन करेंगे, जिन के कारण सत्य के मार्ग की निन्दा की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वे लोभ के लिये बातें गढ़ कर तुम्हें अपने लाभ का कारण बनाएंगे, और जो दण्ड की आज्ञा उन पर पहि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लगा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हो चुकी है, उसके आने में कुछ भी देर नहीं, और उन का विनाश ऊंघता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्योंकि जब परमेश्वर ने उन स्वर्गदूतों को जिन्हों ने पाप किया नहीं छोड़ा, पर नरक में भेज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धेरे कुण्डों में डाल दिया, ताकि न्याय के दिन तक बन्दी र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प्रथम युग के संसार को भी न छोड़ा, वरन भक्तिहीन संसार पर महा जल-प्रलय भेजकर धर्म के प्रचारक नू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ेत आठ व्यक्तियों को बचा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सदोम और अमोरा के नगरों को विनाश का ऐसा दण्ड दिया, कि उन्हें भस्म करके राख में मिला दिया ता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आने वाले भक्तिहीन लोगों की शिक्षा के लिये एक दृष्टान्त बन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धर्मी लूत को जो अधमिर्यों के अशुद्ध चाल-चलन से बहुत दुखी था छुटकार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( क्योंकि वह धर्मी उन के बीच में रहते हुए, और उन के अधर्म के कामों को देख देख कर, और सुन सुन क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र दिन अपने सच्चे मन को पीडित करता था)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पर ये लोग निर्बुद्धि पशुओं ही के तुल्य हैं, जो पकड़े जाने और नाश होने के लिये उत्पन्न हुए है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ो प्रभु के भक्तों को परीक्षा में से निकाल लेना और अधमिर्यों को न्याय के दिन तक दण्ड की दशा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ना भी जान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निज करके उन्हें जो अशुद्ध अभिलाषाओं के पीछे शरीर के अनुसार चलते, और प्रभुता को तुच्छ जानते है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ढीठ, और हठी हैं, और ऊंचे पद वालों को बुरा भला कहने से नहीं डर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जिन बातों को जानते ही नहीं, उन के विषय में औरों को बुरा भला कहते हैं, वे अपनी सड़ाहट में आप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ड़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ों का बुरा करने के बदले उन्हीं का बुरा होगा: उन्हें दिन दोपहर सुख-विलास करना भला लगता है;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लंक और दोष है- जब वे तुम्हारे साथ खाते पीते हैं, तो अपनी ओर से प्रेम भोज करके भोग-विलास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न ही आंखों में व्यभिचार बसा हुआ है, और वे पाप किए बिना रूक नहीं सकते: वे चंचल मन वालों को फुस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2026-09-05T22:12:03Z</dcterms:created>
  <dcterms:modified xsi:type="dcterms:W3CDTF">2026-09-05T22:12:03Z</dcterms:modified>
  <dc:title>2 पतरस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