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presProps" Target="presProps.xml"/>
  <Relationship Id="rId15" Type="http://schemas.openxmlformats.org/officeDocument/2006/relationships/viewProps" Target="viewProps.xml"/>
  <Relationship Id="rId1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67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லகமனைத்துமே கண்டிடுமே சந்திக்க ஆயத்தம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சுத்தவான்களின் போர் நிற்குமே சந்திக்க ஆயத்தம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ாஜாதி இராஜன் இயேசு வருவார் சந்திக்க ஆயத்தம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ருவேன் என்றவர் சீக்கிரம் வருவார் சந்திக்க ஆயத்தம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ேள்! கேள்! மானிடரே! சிந்திக்க ஆயத்தம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ாஜாதி இராஜனாய் வந்திடுவார் சந்திக்க ஆயத்தமா?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ல்லாயிரம் மக்கள் ஆயத்தமே சந்திக்க ஆயத்தம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லோகம் வாழ்வின் நல்பாக்கியத்தை சந்திக்க ஆயத்தம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ுத்தினோர் யாவரும் கண்டிடுவார் சந்திக்க ஆயத்தம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த்திக் கதறியே தாழிடுவார் சந்திக்க ஆயத்தம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2026-06-15T08:01:30Z</dcterms:created>
  <dcterms:modified xsi:type="dcterms:W3CDTF">2026-06-15T08:01:30Z</dcterms:modified>
  <dc:title>துதிப் பாடல்கள் : 562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