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வாழ்வின் முதன்மை இயேசுவுக்கே
வாழ்வின் முழுமையும் இயேசுவுக்க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ும் என் எல்லாமும்
இயேசுவுக்கு, சுவிசேஷத்திற்க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ோய்ந்த ஜனங்கள் மேய்ப்பனில்லை
அறிந்தோர் அவரை சொல்லவில்லை --- நான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யேசுவை அறியாதார் மனம்மாற
சகல ஜாதியும் அடிபணிய --- நான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சபைகள் பெருகி வளர்ந்தோங்க
மீட்கப்பட்டோர் இணைந்து வாழ --- நான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உயிருள்ளளவும் உண்மை ஆள
மரணம் வரினும் மலையாய் நிற்க --- நான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2026-06-10T10:02:12Z</dcterms:created>
  <dcterms:modified xsi:type="dcterms:W3CDTF">2026-06-10T10:02:12Z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